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5" r:id="rId1"/>
  </p:sldMasterIdLst>
  <p:notesMasterIdLst>
    <p:notesMasterId r:id="rId21"/>
  </p:notesMasterIdLst>
  <p:handoutMasterIdLst>
    <p:handoutMasterId r:id="rId22"/>
  </p:handoutMasterIdLst>
  <p:sldIdLst>
    <p:sldId id="256" r:id="rId2"/>
    <p:sldId id="324" r:id="rId3"/>
    <p:sldId id="325" r:id="rId4"/>
    <p:sldId id="331" r:id="rId5"/>
    <p:sldId id="309" r:id="rId6"/>
    <p:sldId id="301" r:id="rId7"/>
    <p:sldId id="312" r:id="rId8"/>
    <p:sldId id="327" r:id="rId9"/>
    <p:sldId id="334" r:id="rId10"/>
    <p:sldId id="320" r:id="rId11"/>
    <p:sldId id="326" r:id="rId12"/>
    <p:sldId id="328" r:id="rId13"/>
    <p:sldId id="329" r:id="rId14"/>
    <p:sldId id="330" r:id="rId15"/>
    <p:sldId id="321" r:id="rId16"/>
    <p:sldId id="313" r:id="rId17"/>
    <p:sldId id="322" r:id="rId18"/>
    <p:sldId id="333" r:id="rId19"/>
    <p:sldId id="33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3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34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3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07F19-1F50-4B42-A7A0-278DF9D25BB1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E95FC5-CD6B-4A50-9262-DC414E16C3EA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Lesson 1</a:t>
          </a:r>
          <a:r>
            <a:rPr lang="ru-RU" sz="20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dirty="0">
            <a:solidFill>
              <a:schemeClr val="accent1">
                <a:lumMod val="75000"/>
              </a:schemeClr>
            </a:solidFill>
          </a:endParaRPr>
        </a:p>
        <a:p>
          <a:r>
            <a:rPr lang="en-US" sz="1600" dirty="0"/>
            <a:t>Contract from Owner</a:t>
          </a:r>
        </a:p>
      </dgm:t>
    </dgm:pt>
    <dgm:pt modelId="{75374347-884B-4721-8CFF-DF080F5B1C79}" type="parTrans" cxnId="{B3F19EC2-A372-4EC3-BFE0-C62FFDFE3DF6}">
      <dgm:prSet/>
      <dgm:spPr/>
      <dgm:t>
        <a:bodyPr/>
        <a:lstStyle/>
        <a:p>
          <a:endParaRPr lang="en-US"/>
        </a:p>
      </dgm:t>
    </dgm:pt>
    <dgm:pt modelId="{C99EBBB1-E916-471C-83C9-ABE85B42AC26}" type="sibTrans" cxnId="{B3F19EC2-A372-4EC3-BFE0-C62FFDFE3DF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F05611F0-8256-4954-B6CB-ED6B4F2DD39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Lesson 2.</a:t>
          </a:r>
        </a:p>
        <a:p>
          <a:r>
            <a:rPr lang="en-US" sz="1500" dirty="0"/>
            <a:t>Procurement</a:t>
          </a:r>
        </a:p>
      </dgm:t>
    </dgm:pt>
    <dgm:pt modelId="{CD7328D6-9FAE-4506-9BDB-E06A571EC1D4}" type="parTrans" cxnId="{914FACD2-336A-4471-9E99-312B3F8EAB04}">
      <dgm:prSet/>
      <dgm:spPr/>
      <dgm:t>
        <a:bodyPr/>
        <a:lstStyle/>
        <a:p>
          <a:endParaRPr lang="en-US"/>
        </a:p>
      </dgm:t>
    </dgm:pt>
    <dgm:pt modelId="{6BD5265A-8333-420D-BDB2-65F10B3EBD76}" type="sibTrans" cxnId="{914FACD2-336A-4471-9E99-312B3F8EAB04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2625139-F93A-4F3F-A7AA-4923A01AEDF3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Lesson 3.</a:t>
          </a:r>
        </a:p>
        <a:p>
          <a:r>
            <a:rPr lang="en-US" sz="1500" dirty="0"/>
            <a:t>Planning &amp; Site Utilization</a:t>
          </a:r>
        </a:p>
      </dgm:t>
    </dgm:pt>
    <dgm:pt modelId="{F549A0EB-6BE9-4749-8336-B02A279AE302}" type="parTrans" cxnId="{FC7721F0-429B-4CE7-BE98-C2F3C41FE9C7}">
      <dgm:prSet/>
      <dgm:spPr/>
      <dgm:t>
        <a:bodyPr/>
        <a:lstStyle/>
        <a:p>
          <a:endParaRPr lang="en-US"/>
        </a:p>
      </dgm:t>
    </dgm:pt>
    <dgm:pt modelId="{A8E2FA08-4DD4-4654-A85D-9A99162D6201}" type="sibTrans" cxnId="{FC7721F0-429B-4CE7-BE98-C2F3C41FE9C7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140952D0-0E1D-4F48-9F16-53581487CFA0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Lesson 4.</a:t>
          </a:r>
        </a:p>
        <a:p>
          <a:r>
            <a:rPr lang="en-US" sz="1500" dirty="0"/>
            <a:t>Coordination &amp; Execution</a:t>
          </a:r>
        </a:p>
      </dgm:t>
    </dgm:pt>
    <dgm:pt modelId="{790C446F-6917-41E7-BE01-7AFE2676D505}" type="parTrans" cxnId="{B07163E8-ADEC-492A-8F07-7E5786AB23AE}">
      <dgm:prSet/>
      <dgm:spPr/>
      <dgm:t>
        <a:bodyPr/>
        <a:lstStyle/>
        <a:p>
          <a:endParaRPr lang="en-US"/>
        </a:p>
      </dgm:t>
    </dgm:pt>
    <dgm:pt modelId="{2804F27C-9BA9-4D07-AB02-74BE7DFA2C0E}" type="sibTrans" cxnId="{B07163E8-ADEC-492A-8F07-7E5786AB23AE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C2F8C7F7-44C4-414A-BCCD-56E91DD0A777}">
      <dgm:prSet custT="1"/>
      <dgm:spPr/>
      <dgm:t>
        <a:bodyPr lIns="288000"/>
        <a:lstStyle/>
        <a:p>
          <a:r>
            <a:rPr lang="en-US" sz="2000" dirty="0">
              <a:solidFill>
                <a:schemeClr val="accent1">
                  <a:lumMod val="75000"/>
                </a:schemeClr>
              </a:solidFill>
            </a:rPr>
            <a:t>Lesson 5.</a:t>
          </a:r>
        </a:p>
        <a:p>
          <a:r>
            <a:rPr lang="en-US" sz="1500" dirty="0"/>
            <a:t>Substantial Completion</a:t>
          </a:r>
        </a:p>
      </dgm:t>
    </dgm:pt>
    <dgm:pt modelId="{E6C6DF88-9436-40D7-BA84-18FE896A6151}" type="parTrans" cxnId="{14D43B81-F92D-4CD8-9D1E-78CBF092C750}">
      <dgm:prSet/>
      <dgm:spPr/>
      <dgm:t>
        <a:bodyPr/>
        <a:lstStyle/>
        <a:p>
          <a:endParaRPr lang="en-US"/>
        </a:p>
      </dgm:t>
    </dgm:pt>
    <dgm:pt modelId="{4E39967D-43EF-4F15-814A-2F491D900D43}" type="sibTrans" cxnId="{14D43B81-F92D-4CD8-9D1E-78CBF092C750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C09B749D-9CF7-492C-B341-D9553818451B}" type="pres">
      <dgm:prSet presAssocID="{D0F07F19-1F50-4B42-A7A0-278DF9D25BB1}" presName="Name0" presStyleCnt="0">
        <dgm:presLayoutVars>
          <dgm:animLvl val="lvl"/>
          <dgm:resizeHandles val="exact"/>
        </dgm:presLayoutVars>
      </dgm:prSet>
      <dgm:spPr/>
    </dgm:pt>
    <dgm:pt modelId="{8EEF3829-836D-4E60-A9BC-8F0AD18883EE}" type="pres">
      <dgm:prSet presAssocID="{2EE95FC5-CD6B-4A50-9262-DC414E16C3EA}" presName="compositeNode" presStyleCnt="0">
        <dgm:presLayoutVars>
          <dgm:bulletEnabled val="1"/>
        </dgm:presLayoutVars>
      </dgm:prSet>
      <dgm:spPr/>
    </dgm:pt>
    <dgm:pt modelId="{5947A689-FC4A-4FDF-BDDD-890A8474DEF9}" type="pres">
      <dgm:prSet presAssocID="{2EE95FC5-CD6B-4A50-9262-DC414E16C3EA}" presName="bgRect" presStyleLbl="bgAccFollowNode1" presStyleIdx="0" presStyleCnt="5" custLinFactNeighborX="-371"/>
      <dgm:spPr/>
    </dgm:pt>
    <dgm:pt modelId="{94E9EF1A-1D07-4210-9402-6C559E90358A}" type="pres">
      <dgm:prSet presAssocID="{C99EBBB1-E916-471C-83C9-ABE85B42AC26}" presName="sibTransNodeCircle" presStyleLbl="alignNode1" presStyleIdx="0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B9E74D06-8974-46A7-BDE8-CAC0846523DB}" type="pres">
      <dgm:prSet presAssocID="{2EE95FC5-CD6B-4A50-9262-DC414E16C3EA}" presName="bottomLine" presStyleLbl="alignNode1" presStyleIdx="1" presStyleCnt="10">
        <dgm:presLayoutVars/>
      </dgm:prSet>
      <dgm:spPr/>
    </dgm:pt>
    <dgm:pt modelId="{815671D8-22AE-4967-8461-EBC1C9F97F94}" type="pres">
      <dgm:prSet presAssocID="{2EE95FC5-CD6B-4A50-9262-DC414E16C3EA}" presName="nodeText" presStyleLbl="bgAccFollowNode1" presStyleIdx="0" presStyleCnt="5">
        <dgm:presLayoutVars>
          <dgm:bulletEnabled val="1"/>
        </dgm:presLayoutVars>
      </dgm:prSet>
      <dgm:spPr/>
    </dgm:pt>
    <dgm:pt modelId="{4345A606-3100-40DC-847D-F26F8DFFB0A4}" type="pres">
      <dgm:prSet presAssocID="{C99EBBB1-E916-471C-83C9-ABE85B42AC26}" presName="sibTrans" presStyleCnt="0"/>
      <dgm:spPr/>
    </dgm:pt>
    <dgm:pt modelId="{9D438F26-CD1B-4D67-AF02-B4D0BD99464E}" type="pres">
      <dgm:prSet presAssocID="{F05611F0-8256-4954-B6CB-ED6B4F2DD397}" presName="compositeNode" presStyleCnt="0">
        <dgm:presLayoutVars>
          <dgm:bulletEnabled val="1"/>
        </dgm:presLayoutVars>
      </dgm:prSet>
      <dgm:spPr/>
    </dgm:pt>
    <dgm:pt modelId="{5C8F9B26-840A-4F96-8D27-2D7E00511C9A}" type="pres">
      <dgm:prSet presAssocID="{F05611F0-8256-4954-B6CB-ED6B4F2DD397}" presName="bgRect" presStyleLbl="bgAccFollowNode1" presStyleIdx="1" presStyleCnt="5"/>
      <dgm:spPr/>
    </dgm:pt>
    <dgm:pt modelId="{DAC041B6-6570-477A-B4C1-5CB7E0EFE0DC}" type="pres">
      <dgm:prSet presAssocID="{6BD5265A-8333-420D-BDB2-65F10B3EBD76}" presName="sibTransNodeCircle" presStyleLbl="alignNode1" presStyleIdx="2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8ADDB2A-2689-4ACF-8222-B372EB5C8D35}" type="pres">
      <dgm:prSet presAssocID="{F05611F0-8256-4954-B6CB-ED6B4F2DD397}" presName="bottomLine" presStyleLbl="alignNode1" presStyleIdx="3" presStyleCnt="10">
        <dgm:presLayoutVars/>
      </dgm:prSet>
      <dgm:spPr/>
    </dgm:pt>
    <dgm:pt modelId="{36EB2DDF-B510-4B3C-AF9A-757E14A78E4D}" type="pres">
      <dgm:prSet presAssocID="{F05611F0-8256-4954-B6CB-ED6B4F2DD397}" presName="nodeText" presStyleLbl="bgAccFollowNode1" presStyleIdx="1" presStyleCnt="5">
        <dgm:presLayoutVars>
          <dgm:bulletEnabled val="1"/>
        </dgm:presLayoutVars>
      </dgm:prSet>
      <dgm:spPr/>
    </dgm:pt>
    <dgm:pt modelId="{8BDDBF6E-ECE6-4E6A-B0D3-17197BA824D3}" type="pres">
      <dgm:prSet presAssocID="{6BD5265A-8333-420D-BDB2-65F10B3EBD76}" presName="sibTrans" presStyleCnt="0"/>
      <dgm:spPr/>
    </dgm:pt>
    <dgm:pt modelId="{5419C900-3474-4480-82CB-923AF8027A48}" type="pres">
      <dgm:prSet presAssocID="{22625139-F93A-4F3F-A7AA-4923A01AEDF3}" presName="compositeNode" presStyleCnt="0">
        <dgm:presLayoutVars>
          <dgm:bulletEnabled val="1"/>
        </dgm:presLayoutVars>
      </dgm:prSet>
      <dgm:spPr/>
    </dgm:pt>
    <dgm:pt modelId="{83253AE2-89B5-4ADC-817A-FEF4E0BC4B49}" type="pres">
      <dgm:prSet presAssocID="{22625139-F93A-4F3F-A7AA-4923A01AEDF3}" presName="bgRect" presStyleLbl="bgAccFollowNode1" presStyleIdx="2" presStyleCnt="5"/>
      <dgm:spPr/>
    </dgm:pt>
    <dgm:pt modelId="{82EE2C17-F664-4616-8F76-97637F08E124}" type="pres">
      <dgm:prSet presAssocID="{A8E2FA08-4DD4-4654-A85D-9A99162D6201}" presName="sibTransNodeCircle" presStyleLbl="alignNode1" presStyleIdx="4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96383FDE-483E-4E6D-B151-4FC41C065094}" type="pres">
      <dgm:prSet presAssocID="{22625139-F93A-4F3F-A7AA-4923A01AEDF3}" presName="bottomLine" presStyleLbl="alignNode1" presStyleIdx="5" presStyleCnt="10">
        <dgm:presLayoutVars/>
      </dgm:prSet>
      <dgm:spPr/>
    </dgm:pt>
    <dgm:pt modelId="{BBF86657-8EAE-46E6-B25A-D2056AE50973}" type="pres">
      <dgm:prSet presAssocID="{22625139-F93A-4F3F-A7AA-4923A01AEDF3}" presName="nodeText" presStyleLbl="bgAccFollowNode1" presStyleIdx="2" presStyleCnt="5">
        <dgm:presLayoutVars>
          <dgm:bulletEnabled val="1"/>
        </dgm:presLayoutVars>
      </dgm:prSet>
      <dgm:spPr/>
    </dgm:pt>
    <dgm:pt modelId="{8DC76FCE-F8A0-43BB-94B0-26867DA9F629}" type="pres">
      <dgm:prSet presAssocID="{A8E2FA08-4DD4-4654-A85D-9A99162D6201}" presName="sibTrans" presStyleCnt="0"/>
      <dgm:spPr/>
    </dgm:pt>
    <dgm:pt modelId="{46746BF8-8C13-403D-B74A-6BA79A7FA811}" type="pres">
      <dgm:prSet presAssocID="{140952D0-0E1D-4F48-9F16-53581487CFA0}" presName="compositeNode" presStyleCnt="0">
        <dgm:presLayoutVars>
          <dgm:bulletEnabled val="1"/>
        </dgm:presLayoutVars>
      </dgm:prSet>
      <dgm:spPr/>
    </dgm:pt>
    <dgm:pt modelId="{7ACBA089-E576-4FF4-865F-C3BBF7659A23}" type="pres">
      <dgm:prSet presAssocID="{140952D0-0E1D-4F48-9F16-53581487CFA0}" presName="bgRect" presStyleLbl="bgAccFollowNode1" presStyleIdx="3" presStyleCnt="5"/>
      <dgm:spPr/>
    </dgm:pt>
    <dgm:pt modelId="{3CBA3CC0-D70A-4B98-9329-64604EDF25F0}" type="pres">
      <dgm:prSet presAssocID="{2804F27C-9BA9-4D07-AB02-74BE7DFA2C0E}" presName="sibTransNodeCircle" presStyleLbl="alignNode1" presStyleIdx="6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5BE72261-3EB3-4585-8739-2FFBAED12B80}" type="pres">
      <dgm:prSet presAssocID="{140952D0-0E1D-4F48-9F16-53581487CFA0}" presName="bottomLine" presStyleLbl="alignNode1" presStyleIdx="7" presStyleCnt="10">
        <dgm:presLayoutVars/>
      </dgm:prSet>
      <dgm:spPr/>
    </dgm:pt>
    <dgm:pt modelId="{64EF213D-B16C-4AC2-8183-B62F7FC17277}" type="pres">
      <dgm:prSet presAssocID="{140952D0-0E1D-4F48-9F16-53581487CFA0}" presName="nodeText" presStyleLbl="bgAccFollowNode1" presStyleIdx="3" presStyleCnt="5">
        <dgm:presLayoutVars>
          <dgm:bulletEnabled val="1"/>
        </dgm:presLayoutVars>
      </dgm:prSet>
      <dgm:spPr/>
    </dgm:pt>
    <dgm:pt modelId="{5104EC6E-10DA-48BE-A121-0D66CB60A3C3}" type="pres">
      <dgm:prSet presAssocID="{2804F27C-9BA9-4D07-AB02-74BE7DFA2C0E}" presName="sibTrans" presStyleCnt="0"/>
      <dgm:spPr/>
    </dgm:pt>
    <dgm:pt modelId="{A0A34020-1B08-49AD-AD60-D2002D7C7E0A}" type="pres">
      <dgm:prSet presAssocID="{C2F8C7F7-44C4-414A-BCCD-56E91DD0A777}" presName="compositeNode" presStyleCnt="0">
        <dgm:presLayoutVars>
          <dgm:bulletEnabled val="1"/>
        </dgm:presLayoutVars>
      </dgm:prSet>
      <dgm:spPr/>
    </dgm:pt>
    <dgm:pt modelId="{5F8AA2D1-7ADE-4FAB-AB73-E999EB93EDA0}" type="pres">
      <dgm:prSet presAssocID="{C2F8C7F7-44C4-414A-BCCD-56E91DD0A777}" presName="bgRect" presStyleLbl="bgAccFollowNode1" presStyleIdx="4" presStyleCnt="5"/>
      <dgm:spPr/>
    </dgm:pt>
    <dgm:pt modelId="{FEC87D35-FF68-4830-9865-7026502B7734}" type="pres">
      <dgm:prSet presAssocID="{4E39967D-43EF-4F15-814A-2F491D900D43}" presName="sibTransNodeCircle" presStyleLbl="alignNode1" presStyleIdx="8" presStyleCnt="10">
        <dgm:presLayoutVars>
          <dgm:chMax val="0"/>
          <dgm:bulletEnabled/>
        </dgm:presLayoutVars>
      </dgm:prSet>
      <dgm:spPr>
        <a:prstGeom prst="rect">
          <a:avLst/>
        </a:prstGeom>
      </dgm:spPr>
    </dgm:pt>
    <dgm:pt modelId="{F57AF353-CCB4-4030-9EEE-1DC7B4B0CC7D}" type="pres">
      <dgm:prSet presAssocID="{C2F8C7F7-44C4-414A-BCCD-56E91DD0A777}" presName="bottomLine" presStyleLbl="alignNode1" presStyleIdx="9" presStyleCnt="10">
        <dgm:presLayoutVars/>
      </dgm:prSet>
      <dgm:spPr/>
    </dgm:pt>
    <dgm:pt modelId="{9CC4D03B-B44B-4A64-A041-4758701F1C59}" type="pres">
      <dgm:prSet presAssocID="{C2F8C7F7-44C4-414A-BCCD-56E91DD0A777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A4B80D2D-7E35-421F-8BF9-55B39C33B9BE}" type="presOf" srcId="{A8E2FA08-4DD4-4654-A85D-9A99162D6201}" destId="{82EE2C17-F664-4616-8F76-97637F08E124}" srcOrd="0" destOrd="0" presId="urn:microsoft.com/office/officeart/2016/7/layout/BasicLinearProcessNumbered#1"/>
    <dgm:cxn modelId="{C0185933-A2E8-4CA8-BE2D-4651F528D2DE}" type="presOf" srcId="{2EE95FC5-CD6B-4A50-9262-DC414E16C3EA}" destId="{815671D8-22AE-4967-8461-EBC1C9F97F94}" srcOrd="1" destOrd="0" presId="urn:microsoft.com/office/officeart/2016/7/layout/BasicLinearProcessNumbered#1"/>
    <dgm:cxn modelId="{2218E939-6CA8-4442-A4E7-EF92FEA01DDF}" type="presOf" srcId="{140952D0-0E1D-4F48-9F16-53581487CFA0}" destId="{7ACBA089-E576-4FF4-865F-C3BBF7659A23}" srcOrd="0" destOrd="0" presId="urn:microsoft.com/office/officeart/2016/7/layout/BasicLinearProcessNumbered#1"/>
    <dgm:cxn modelId="{23907F3B-DE45-45CF-9707-5E4F6F6973DA}" type="presOf" srcId="{D0F07F19-1F50-4B42-A7A0-278DF9D25BB1}" destId="{C09B749D-9CF7-492C-B341-D9553818451B}" srcOrd="0" destOrd="0" presId="urn:microsoft.com/office/officeart/2016/7/layout/BasicLinearProcessNumbered#1"/>
    <dgm:cxn modelId="{AFE8A667-BFCC-42CE-A7FE-3066C60B154E}" type="presOf" srcId="{F05611F0-8256-4954-B6CB-ED6B4F2DD397}" destId="{5C8F9B26-840A-4F96-8D27-2D7E00511C9A}" srcOrd="0" destOrd="0" presId="urn:microsoft.com/office/officeart/2016/7/layout/BasicLinearProcessNumbered#1"/>
    <dgm:cxn modelId="{6C312549-8F7E-4A80-AB71-9D3156BFBF4C}" type="presOf" srcId="{C2F8C7F7-44C4-414A-BCCD-56E91DD0A777}" destId="{5F8AA2D1-7ADE-4FAB-AB73-E999EB93EDA0}" srcOrd="0" destOrd="0" presId="urn:microsoft.com/office/officeart/2016/7/layout/BasicLinearProcessNumbered#1"/>
    <dgm:cxn modelId="{7043076B-C1A0-4D82-B9C2-7389C21548EF}" type="presOf" srcId="{22625139-F93A-4F3F-A7AA-4923A01AEDF3}" destId="{BBF86657-8EAE-46E6-B25A-D2056AE50973}" srcOrd="1" destOrd="0" presId="urn:microsoft.com/office/officeart/2016/7/layout/BasicLinearProcessNumbered#1"/>
    <dgm:cxn modelId="{40CAD671-AB1B-4EF2-BD4C-E4C43639C27E}" type="presOf" srcId="{2EE95FC5-CD6B-4A50-9262-DC414E16C3EA}" destId="{5947A689-FC4A-4FDF-BDDD-890A8474DEF9}" srcOrd="0" destOrd="0" presId="urn:microsoft.com/office/officeart/2016/7/layout/BasicLinearProcessNumbered#1"/>
    <dgm:cxn modelId="{14D43B81-F92D-4CD8-9D1E-78CBF092C750}" srcId="{D0F07F19-1F50-4B42-A7A0-278DF9D25BB1}" destId="{C2F8C7F7-44C4-414A-BCCD-56E91DD0A777}" srcOrd="4" destOrd="0" parTransId="{E6C6DF88-9436-40D7-BA84-18FE896A6151}" sibTransId="{4E39967D-43EF-4F15-814A-2F491D900D43}"/>
    <dgm:cxn modelId="{9CDE7D88-716E-4C97-9A52-FF7131643C5F}" type="presOf" srcId="{F05611F0-8256-4954-B6CB-ED6B4F2DD397}" destId="{36EB2DDF-B510-4B3C-AF9A-757E14A78E4D}" srcOrd="1" destOrd="0" presId="urn:microsoft.com/office/officeart/2016/7/layout/BasicLinearProcessNumbered#1"/>
    <dgm:cxn modelId="{DD5C168A-90C7-41E2-9576-A79BBC6325CE}" type="presOf" srcId="{C99EBBB1-E916-471C-83C9-ABE85B42AC26}" destId="{94E9EF1A-1D07-4210-9402-6C559E90358A}" srcOrd="0" destOrd="0" presId="urn:microsoft.com/office/officeart/2016/7/layout/BasicLinearProcessNumbered#1"/>
    <dgm:cxn modelId="{CBD31B8E-CB23-4FA8-93FE-5BB4814BBB0B}" type="presOf" srcId="{2804F27C-9BA9-4D07-AB02-74BE7DFA2C0E}" destId="{3CBA3CC0-D70A-4B98-9329-64604EDF25F0}" srcOrd="0" destOrd="0" presId="urn:microsoft.com/office/officeart/2016/7/layout/BasicLinearProcessNumbered#1"/>
    <dgm:cxn modelId="{B3F19EC2-A372-4EC3-BFE0-C62FFDFE3DF6}" srcId="{D0F07F19-1F50-4B42-A7A0-278DF9D25BB1}" destId="{2EE95FC5-CD6B-4A50-9262-DC414E16C3EA}" srcOrd="0" destOrd="0" parTransId="{75374347-884B-4721-8CFF-DF080F5B1C79}" sibTransId="{C99EBBB1-E916-471C-83C9-ABE85B42AC26}"/>
    <dgm:cxn modelId="{40F5D2CB-DECC-41AF-8388-AD6EA6907126}" type="presOf" srcId="{6BD5265A-8333-420D-BDB2-65F10B3EBD76}" destId="{DAC041B6-6570-477A-B4C1-5CB7E0EFE0DC}" srcOrd="0" destOrd="0" presId="urn:microsoft.com/office/officeart/2016/7/layout/BasicLinearProcessNumbered#1"/>
    <dgm:cxn modelId="{914FACD2-336A-4471-9E99-312B3F8EAB04}" srcId="{D0F07F19-1F50-4B42-A7A0-278DF9D25BB1}" destId="{F05611F0-8256-4954-B6CB-ED6B4F2DD397}" srcOrd="1" destOrd="0" parTransId="{CD7328D6-9FAE-4506-9BDB-E06A571EC1D4}" sibTransId="{6BD5265A-8333-420D-BDB2-65F10B3EBD76}"/>
    <dgm:cxn modelId="{40CCC9E3-44E6-462B-900C-44AC8FC352F3}" type="presOf" srcId="{4E39967D-43EF-4F15-814A-2F491D900D43}" destId="{FEC87D35-FF68-4830-9865-7026502B7734}" srcOrd="0" destOrd="0" presId="urn:microsoft.com/office/officeart/2016/7/layout/BasicLinearProcessNumbered#1"/>
    <dgm:cxn modelId="{B07163E8-ADEC-492A-8F07-7E5786AB23AE}" srcId="{D0F07F19-1F50-4B42-A7A0-278DF9D25BB1}" destId="{140952D0-0E1D-4F48-9F16-53581487CFA0}" srcOrd="3" destOrd="0" parTransId="{790C446F-6917-41E7-BE01-7AFE2676D505}" sibTransId="{2804F27C-9BA9-4D07-AB02-74BE7DFA2C0E}"/>
    <dgm:cxn modelId="{D0999FEB-3F13-4B99-8767-7340A2A83933}" type="presOf" srcId="{22625139-F93A-4F3F-A7AA-4923A01AEDF3}" destId="{83253AE2-89B5-4ADC-817A-FEF4E0BC4B49}" srcOrd="0" destOrd="0" presId="urn:microsoft.com/office/officeart/2016/7/layout/BasicLinearProcessNumbered#1"/>
    <dgm:cxn modelId="{E061BDEB-384B-4165-AF47-0D2CE9C70384}" type="presOf" srcId="{C2F8C7F7-44C4-414A-BCCD-56E91DD0A777}" destId="{9CC4D03B-B44B-4A64-A041-4758701F1C59}" srcOrd="1" destOrd="0" presId="urn:microsoft.com/office/officeart/2016/7/layout/BasicLinearProcessNumbered#1"/>
    <dgm:cxn modelId="{FC7721F0-429B-4CE7-BE98-C2F3C41FE9C7}" srcId="{D0F07F19-1F50-4B42-A7A0-278DF9D25BB1}" destId="{22625139-F93A-4F3F-A7AA-4923A01AEDF3}" srcOrd="2" destOrd="0" parTransId="{F549A0EB-6BE9-4749-8336-B02A279AE302}" sibTransId="{A8E2FA08-4DD4-4654-A85D-9A99162D6201}"/>
    <dgm:cxn modelId="{27E5EDFC-7359-48F6-8E3F-270CF15B8D2C}" type="presOf" srcId="{140952D0-0E1D-4F48-9F16-53581487CFA0}" destId="{64EF213D-B16C-4AC2-8183-B62F7FC17277}" srcOrd="1" destOrd="0" presId="urn:microsoft.com/office/officeart/2016/7/layout/BasicLinearProcessNumbered#1"/>
    <dgm:cxn modelId="{B5FABEA6-FE83-4DC3-A3AB-25B621203785}" type="presParOf" srcId="{C09B749D-9CF7-492C-B341-D9553818451B}" destId="{8EEF3829-836D-4E60-A9BC-8F0AD18883EE}" srcOrd="0" destOrd="0" presId="urn:microsoft.com/office/officeart/2016/7/layout/BasicLinearProcessNumbered#1"/>
    <dgm:cxn modelId="{E8C71572-9F0A-4ED2-BA52-A961EB56A76C}" type="presParOf" srcId="{8EEF3829-836D-4E60-A9BC-8F0AD18883EE}" destId="{5947A689-FC4A-4FDF-BDDD-890A8474DEF9}" srcOrd="0" destOrd="0" presId="urn:microsoft.com/office/officeart/2016/7/layout/BasicLinearProcessNumbered#1"/>
    <dgm:cxn modelId="{67C04E6E-4316-4DC8-9615-DBC47E4DDF35}" type="presParOf" srcId="{8EEF3829-836D-4E60-A9BC-8F0AD18883EE}" destId="{94E9EF1A-1D07-4210-9402-6C559E90358A}" srcOrd="1" destOrd="0" presId="urn:microsoft.com/office/officeart/2016/7/layout/BasicLinearProcessNumbered#1"/>
    <dgm:cxn modelId="{003FA2D7-FBDD-45A5-BDB1-BBCD5557649A}" type="presParOf" srcId="{8EEF3829-836D-4E60-A9BC-8F0AD18883EE}" destId="{B9E74D06-8974-46A7-BDE8-CAC0846523DB}" srcOrd="2" destOrd="0" presId="urn:microsoft.com/office/officeart/2016/7/layout/BasicLinearProcessNumbered#1"/>
    <dgm:cxn modelId="{3E9A9986-48DD-4CC7-91FE-1707EBC7E65A}" type="presParOf" srcId="{8EEF3829-836D-4E60-A9BC-8F0AD18883EE}" destId="{815671D8-22AE-4967-8461-EBC1C9F97F94}" srcOrd="3" destOrd="0" presId="urn:microsoft.com/office/officeart/2016/7/layout/BasicLinearProcessNumbered#1"/>
    <dgm:cxn modelId="{2711AD4E-AE27-4FCF-8A6A-77C0EB08E796}" type="presParOf" srcId="{C09B749D-9CF7-492C-B341-D9553818451B}" destId="{4345A606-3100-40DC-847D-F26F8DFFB0A4}" srcOrd="1" destOrd="0" presId="urn:microsoft.com/office/officeart/2016/7/layout/BasicLinearProcessNumbered#1"/>
    <dgm:cxn modelId="{71DE8450-1714-444C-A82B-015776242CCF}" type="presParOf" srcId="{C09B749D-9CF7-492C-B341-D9553818451B}" destId="{9D438F26-CD1B-4D67-AF02-B4D0BD99464E}" srcOrd="2" destOrd="0" presId="urn:microsoft.com/office/officeart/2016/7/layout/BasicLinearProcessNumbered#1"/>
    <dgm:cxn modelId="{5C537732-B693-4D12-B5ED-85D7EFE25956}" type="presParOf" srcId="{9D438F26-CD1B-4D67-AF02-B4D0BD99464E}" destId="{5C8F9B26-840A-4F96-8D27-2D7E00511C9A}" srcOrd="0" destOrd="0" presId="urn:microsoft.com/office/officeart/2016/7/layout/BasicLinearProcessNumbered#1"/>
    <dgm:cxn modelId="{A7EE3BFC-F03A-45E6-B212-83404EE12240}" type="presParOf" srcId="{9D438F26-CD1B-4D67-AF02-B4D0BD99464E}" destId="{DAC041B6-6570-477A-B4C1-5CB7E0EFE0DC}" srcOrd="1" destOrd="0" presId="urn:microsoft.com/office/officeart/2016/7/layout/BasicLinearProcessNumbered#1"/>
    <dgm:cxn modelId="{5F897C40-4F74-425D-8ECE-E06A106892E5}" type="presParOf" srcId="{9D438F26-CD1B-4D67-AF02-B4D0BD99464E}" destId="{F8ADDB2A-2689-4ACF-8222-B372EB5C8D35}" srcOrd="2" destOrd="0" presId="urn:microsoft.com/office/officeart/2016/7/layout/BasicLinearProcessNumbered#1"/>
    <dgm:cxn modelId="{B161A182-985E-47E7-B65C-F6AD87BFA0F7}" type="presParOf" srcId="{9D438F26-CD1B-4D67-AF02-B4D0BD99464E}" destId="{36EB2DDF-B510-4B3C-AF9A-757E14A78E4D}" srcOrd="3" destOrd="0" presId="urn:microsoft.com/office/officeart/2016/7/layout/BasicLinearProcessNumbered#1"/>
    <dgm:cxn modelId="{FDEB4A67-6531-4467-87D6-1AE9F901F051}" type="presParOf" srcId="{C09B749D-9CF7-492C-B341-D9553818451B}" destId="{8BDDBF6E-ECE6-4E6A-B0D3-17197BA824D3}" srcOrd="3" destOrd="0" presId="urn:microsoft.com/office/officeart/2016/7/layout/BasicLinearProcessNumbered#1"/>
    <dgm:cxn modelId="{5792E72B-E132-444A-BAAD-0F2F78F0396C}" type="presParOf" srcId="{C09B749D-9CF7-492C-B341-D9553818451B}" destId="{5419C900-3474-4480-82CB-923AF8027A48}" srcOrd="4" destOrd="0" presId="urn:microsoft.com/office/officeart/2016/7/layout/BasicLinearProcessNumbered#1"/>
    <dgm:cxn modelId="{9985658F-827E-4C3E-901A-BB8B62931A97}" type="presParOf" srcId="{5419C900-3474-4480-82CB-923AF8027A48}" destId="{83253AE2-89B5-4ADC-817A-FEF4E0BC4B49}" srcOrd="0" destOrd="0" presId="urn:microsoft.com/office/officeart/2016/7/layout/BasicLinearProcessNumbered#1"/>
    <dgm:cxn modelId="{48A7D195-BEC4-4325-8BFF-25B8CA13DC53}" type="presParOf" srcId="{5419C900-3474-4480-82CB-923AF8027A48}" destId="{82EE2C17-F664-4616-8F76-97637F08E124}" srcOrd="1" destOrd="0" presId="urn:microsoft.com/office/officeart/2016/7/layout/BasicLinearProcessNumbered#1"/>
    <dgm:cxn modelId="{DFA21DE9-D23E-4AEC-984F-38954304B882}" type="presParOf" srcId="{5419C900-3474-4480-82CB-923AF8027A48}" destId="{96383FDE-483E-4E6D-B151-4FC41C065094}" srcOrd="2" destOrd="0" presId="urn:microsoft.com/office/officeart/2016/7/layout/BasicLinearProcessNumbered#1"/>
    <dgm:cxn modelId="{110189D1-9E6B-4E0C-8667-C0A3012E8A84}" type="presParOf" srcId="{5419C900-3474-4480-82CB-923AF8027A48}" destId="{BBF86657-8EAE-46E6-B25A-D2056AE50973}" srcOrd="3" destOrd="0" presId="urn:microsoft.com/office/officeart/2016/7/layout/BasicLinearProcessNumbered#1"/>
    <dgm:cxn modelId="{6F4652E6-670E-47E1-8BB6-F10FC0002FE5}" type="presParOf" srcId="{C09B749D-9CF7-492C-B341-D9553818451B}" destId="{8DC76FCE-F8A0-43BB-94B0-26867DA9F629}" srcOrd="5" destOrd="0" presId="urn:microsoft.com/office/officeart/2016/7/layout/BasicLinearProcessNumbered#1"/>
    <dgm:cxn modelId="{952C4F1E-455C-44B2-8633-E11FFDA1CF16}" type="presParOf" srcId="{C09B749D-9CF7-492C-B341-D9553818451B}" destId="{46746BF8-8C13-403D-B74A-6BA79A7FA811}" srcOrd="6" destOrd="0" presId="urn:microsoft.com/office/officeart/2016/7/layout/BasicLinearProcessNumbered#1"/>
    <dgm:cxn modelId="{199291F3-CB47-4BB7-8551-CC7D94A62A3D}" type="presParOf" srcId="{46746BF8-8C13-403D-B74A-6BA79A7FA811}" destId="{7ACBA089-E576-4FF4-865F-C3BBF7659A23}" srcOrd="0" destOrd="0" presId="urn:microsoft.com/office/officeart/2016/7/layout/BasicLinearProcessNumbered#1"/>
    <dgm:cxn modelId="{14456339-3232-4F27-8745-6AE7ED279122}" type="presParOf" srcId="{46746BF8-8C13-403D-B74A-6BA79A7FA811}" destId="{3CBA3CC0-D70A-4B98-9329-64604EDF25F0}" srcOrd="1" destOrd="0" presId="urn:microsoft.com/office/officeart/2016/7/layout/BasicLinearProcessNumbered#1"/>
    <dgm:cxn modelId="{A8938D10-3458-4190-A261-C341522970A2}" type="presParOf" srcId="{46746BF8-8C13-403D-B74A-6BA79A7FA811}" destId="{5BE72261-3EB3-4585-8739-2FFBAED12B80}" srcOrd="2" destOrd="0" presId="urn:microsoft.com/office/officeart/2016/7/layout/BasicLinearProcessNumbered#1"/>
    <dgm:cxn modelId="{C1F113A0-9F7B-4396-8E1F-EC384DF862FF}" type="presParOf" srcId="{46746BF8-8C13-403D-B74A-6BA79A7FA811}" destId="{64EF213D-B16C-4AC2-8183-B62F7FC17277}" srcOrd="3" destOrd="0" presId="urn:microsoft.com/office/officeart/2016/7/layout/BasicLinearProcessNumbered#1"/>
    <dgm:cxn modelId="{4131D598-AA25-4B7C-AFA7-9029885EA773}" type="presParOf" srcId="{C09B749D-9CF7-492C-B341-D9553818451B}" destId="{5104EC6E-10DA-48BE-A121-0D66CB60A3C3}" srcOrd="7" destOrd="0" presId="urn:microsoft.com/office/officeart/2016/7/layout/BasicLinearProcessNumbered#1"/>
    <dgm:cxn modelId="{BE67DCDF-2356-4D88-99B3-83434EDCF878}" type="presParOf" srcId="{C09B749D-9CF7-492C-B341-D9553818451B}" destId="{A0A34020-1B08-49AD-AD60-D2002D7C7E0A}" srcOrd="8" destOrd="0" presId="urn:microsoft.com/office/officeart/2016/7/layout/BasicLinearProcessNumbered#1"/>
    <dgm:cxn modelId="{7647E02E-AFDE-4458-BBF1-C11FE2DBD1C6}" type="presParOf" srcId="{A0A34020-1B08-49AD-AD60-D2002D7C7E0A}" destId="{5F8AA2D1-7ADE-4FAB-AB73-E999EB93EDA0}" srcOrd="0" destOrd="0" presId="urn:microsoft.com/office/officeart/2016/7/layout/BasicLinearProcessNumbered#1"/>
    <dgm:cxn modelId="{948C3455-F5CB-4096-AEED-6BBC191AA5B8}" type="presParOf" srcId="{A0A34020-1B08-49AD-AD60-D2002D7C7E0A}" destId="{FEC87D35-FF68-4830-9865-7026502B7734}" srcOrd="1" destOrd="0" presId="urn:microsoft.com/office/officeart/2016/7/layout/BasicLinearProcessNumbered#1"/>
    <dgm:cxn modelId="{012855BB-F5B9-4D56-90E8-9EFFB3D195DD}" type="presParOf" srcId="{A0A34020-1B08-49AD-AD60-D2002D7C7E0A}" destId="{F57AF353-CCB4-4030-9EEE-1DC7B4B0CC7D}" srcOrd="2" destOrd="0" presId="urn:microsoft.com/office/officeart/2016/7/layout/BasicLinearProcessNumbered#1"/>
    <dgm:cxn modelId="{4E5AA3F4-3105-458B-AFF9-4DE384A7EEAB}" type="presParOf" srcId="{A0A34020-1B08-49AD-AD60-D2002D7C7E0A}" destId="{9CC4D03B-B44B-4A64-A041-4758701F1C59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2373DC-11B1-4708-92E2-E1B8EB8D76D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</dgm:pt>
    <dgm:pt modelId="{7084B800-7E1D-4DA6-89C0-37EA52DDBCB8}">
      <dgm:prSet phldrT="[Text]" custT="1"/>
      <dgm:spPr/>
      <dgm:t>
        <a:bodyPr/>
        <a:lstStyle/>
        <a:p>
          <a:pPr algn="ctr"/>
          <a:r>
            <a:rPr lang="en-US" sz="2000" dirty="0"/>
            <a:t>Subcontractor Bids</a:t>
          </a:r>
          <a:endParaRPr lang="ru-RU" sz="2000" dirty="0"/>
        </a:p>
      </dgm:t>
    </dgm:pt>
    <dgm:pt modelId="{E459F664-A62C-4466-90D1-14D94F7456F9}" type="parTrans" cxnId="{D7BBB8C6-B60F-4050-B5C1-3F3A86AF4294}">
      <dgm:prSet/>
      <dgm:spPr/>
      <dgm:t>
        <a:bodyPr/>
        <a:lstStyle/>
        <a:p>
          <a:endParaRPr lang="ru-RU"/>
        </a:p>
      </dgm:t>
    </dgm:pt>
    <dgm:pt modelId="{29667D30-8073-4626-A65C-0442C9DA4455}" type="sibTrans" cxnId="{D7BBB8C6-B60F-4050-B5C1-3F3A86AF4294}">
      <dgm:prSet/>
      <dgm:spPr/>
      <dgm:t>
        <a:bodyPr/>
        <a:lstStyle/>
        <a:p>
          <a:endParaRPr lang="ru-RU"/>
        </a:p>
      </dgm:t>
    </dgm:pt>
    <dgm:pt modelId="{4786322A-3DB1-4B13-A039-9C2B4BD33902}">
      <dgm:prSet phldrT="[Text]" custT="1"/>
      <dgm:spPr/>
      <dgm:t>
        <a:bodyPr/>
        <a:lstStyle/>
        <a:p>
          <a:pPr algn="ctr"/>
          <a:r>
            <a:rPr lang="en-US" sz="2000" dirty="0"/>
            <a:t>Review of Bids</a:t>
          </a:r>
          <a:endParaRPr lang="ru-RU" sz="2000" dirty="0"/>
        </a:p>
      </dgm:t>
    </dgm:pt>
    <dgm:pt modelId="{4F3F2426-EA56-4F79-A02F-DE7A210D680D}" type="parTrans" cxnId="{07D1F65C-7C41-4EB6-A133-CA7F29791640}">
      <dgm:prSet/>
      <dgm:spPr/>
      <dgm:t>
        <a:bodyPr/>
        <a:lstStyle/>
        <a:p>
          <a:endParaRPr lang="ru-RU"/>
        </a:p>
      </dgm:t>
    </dgm:pt>
    <dgm:pt modelId="{7D0A801E-90E9-4D73-A31E-D58F04D3BBF2}" type="sibTrans" cxnId="{07D1F65C-7C41-4EB6-A133-CA7F29791640}">
      <dgm:prSet/>
      <dgm:spPr/>
      <dgm:t>
        <a:bodyPr/>
        <a:lstStyle/>
        <a:p>
          <a:endParaRPr lang="ru-RU"/>
        </a:p>
      </dgm:t>
    </dgm:pt>
    <dgm:pt modelId="{5A259F57-B5C4-40C5-939D-A7C21B16FB47}">
      <dgm:prSet phldrT="[Text]" custT="1"/>
      <dgm:spPr/>
      <dgm:t>
        <a:bodyPr/>
        <a:lstStyle/>
        <a:p>
          <a:pPr algn="ctr"/>
          <a:r>
            <a:rPr lang="en-US" sz="2000" dirty="0"/>
            <a:t>Issue Contracts to Subs</a:t>
          </a:r>
          <a:endParaRPr lang="ru-RU" sz="2000" dirty="0"/>
        </a:p>
      </dgm:t>
    </dgm:pt>
    <dgm:pt modelId="{E359194E-724D-4C60-BA35-9B441D11C55E}" type="parTrans" cxnId="{7865863E-1BC2-47AE-BBFB-F40F27A905AE}">
      <dgm:prSet/>
      <dgm:spPr/>
      <dgm:t>
        <a:bodyPr/>
        <a:lstStyle/>
        <a:p>
          <a:endParaRPr lang="ru-RU"/>
        </a:p>
      </dgm:t>
    </dgm:pt>
    <dgm:pt modelId="{57311651-50BE-4613-AB4F-1C634C257620}" type="sibTrans" cxnId="{7865863E-1BC2-47AE-BBFB-F40F27A905AE}">
      <dgm:prSet/>
      <dgm:spPr/>
      <dgm:t>
        <a:bodyPr/>
        <a:lstStyle/>
        <a:p>
          <a:endParaRPr lang="ru-RU"/>
        </a:p>
      </dgm:t>
    </dgm:pt>
    <dgm:pt modelId="{88A033FC-90E8-450A-9660-7C56FE44CF4B}" type="pres">
      <dgm:prSet presAssocID="{592373DC-11B1-4708-92E2-E1B8EB8D76D8}" presName="linear" presStyleCnt="0">
        <dgm:presLayoutVars>
          <dgm:dir/>
          <dgm:animLvl val="lvl"/>
          <dgm:resizeHandles val="exact"/>
        </dgm:presLayoutVars>
      </dgm:prSet>
      <dgm:spPr/>
    </dgm:pt>
    <dgm:pt modelId="{24B2535F-B64C-416D-866E-AB6126E4F4FD}" type="pres">
      <dgm:prSet presAssocID="{7084B800-7E1D-4DA6-89C0-37EA52DDBCB8}" presName="parentLin" presStyleCnt="0"/>
      <dgm:spPr/>
    </dgm:pt>
    <dgm:pt modelId="{6EC006A1-981A-4484-9234-228DCAD57AB2}" type="pres">
      <dgm:prSet presAssocID="{7084B800-7E1D-4DA6-89C0-37EA52DDBCB8}" presName="parentLeftMargin" presStyleLbl="node1" presStyleIdx="0" presStyleCnt="3"/>
      <dgm:spPr/>
    </dgm:pt>
    <dgm:pt modelId="{1A0AAFD3-A3A9-4B43-843A-7BA9D4FD5E56}" type="pres">
      <dgm:prSet presAssocID="{7084B800-7E1D-4DA6-89C0-37EA52DDBCB8}" presName="parentText" presStyleLbl="node1" presStyleIdx="0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CBECD78-1F23-4EF1-982A-AA01E554543E}" type="pres">
      <dgm:prSet presAssocID="{7084B800-7E1D-4DA6-89C0-37EA52DDBCB8}" presName="negativeSpace" presStyleCnt="0"/>
      <dgm:spPr/>
    </dgm:pt>
    <dgm:pt modelId="{FD9FC1E3-1C41-4437-BE21-8D33D44C1C9E}" type="pres">
      <dgm:prSet presAssocID="{7084B800-7E1D-4DA6-89C0-37EA52DDBCB8}" presName="childText" presStyleLbl="conFgAcc1" presStyleIdx="0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924BC6CA-B5A9-4CBD-91CA-0E40F017D78C}" type="pres">
      <dgm:prSet presAssocID="{29667D30-8073-4626-A65C-0442C9DA4455}" presName="spaceBetweenRectangles" presStyleCnt="0"/>
      <dgm:spPr/>
    </dgm:pt>
    <dgm:pt modelId="{D554373D-02BB-456A-B513-6FD44C272B5C}" type="pres">
      <dgm:prSet presAssocID="{4786322A-3DB1-4B13-A039-9C2B4BD33902}" presName="parentLin" presStyleCnt="0"/>
      <dgm:spPr/>
    </dgm:pt>
    <dgm:pt modelId="{4F91F803-792A-4600-A80A-DA32582EF94A}" type="pres">
      <dgm:prSet presAssocID="{4786322A-3DB1-4B13-A039-9C2B4BD33902}" presName="parentLeftMargin" presStyleLbl="node1" presStyleIdx="0" presStyleCnt="3"/>
      <dgm:spPr/>
    </dgm:pt>
    <dgm:pt modelId="{5BD5B296-A642-4DF8-B899-35ED169DA216}" type="pres">
      <dgm:prSet presAssocID="{4786322A-3DB1-4B13-A039-9C2B4BD33902}" presName="parentText" presStyleLbl="node1" presStyleIdx="1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A4936A2D-4572-425F-9AAC-9798097747DD}" type="pres">
      <dgm:prSet presAssocID="{4786322A-3DB1-4B13-A039-9C2B4BD33902}" presName="negativeSpace" presStyleCnt="0"/>
      <dgm:spPr/>
    </dgm:pt>
    <dgm:pt modelId="{92C0B756-05A6-4040-AC91-4730345F5191}" type="pres">
      <dgm:prSet presAssocID="{4786322A-3DB1-4B13-A039-9C2B4BD33902}" presName="childText" presStyleLbl="conFgAcc1" presStyleIdx="1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  <dgm:pt modelId="{E512E97A-AB64-43A4-955A-9C6EF5B21111}" type="pres">
      <dgm:prSet presAssocID="{7D0A801E-90E9-4D73-A31E-D58F04D3BBF2}" presName="spaceBetweenRectangles" presStyleCnt="0"/>
      <dgm:spPr/>
    </dgm:pt>
    <dgm:pt modelId="{6F48969B-7A0D-4352-95BB-E4D44F1FDA7D}" type="pres">
      <dgm:prSet presAssocID="{5A259F57-B5C4-40C5-939D-A7C21B16FB47}" presName="parentLin" presStyleCnt="0"/>
      <dgm:spPr/>
    </dgm:pt>
    <dgm:pt modelId="{80F1F3E3-8580-4F0D-9C12-7910907CADF1}" type="pres">
      <dgm:prSet presAssocID="{5A259F57-B5C4-40C5-939D-A7C21B16FB47}" presName="parentLeftMargin" presStyleLbl="node1" presStyleIdx="1" presStyleCnt="3"/>
      <dgm:spPr/>
    </dgm:pt>
    <dgm:pt modelId="{1AA0D2EF-743C-441B-B933-8CC3FD133511}" type="pres">
      <dgm:prSet presAssocID="{5A259F57-B5C4-40C5-939D-A7C21B16FB47}" presName="parentText" presStyleLbl="node1" presStyleIdx="2" presStyleCnt="3" custLinFactX="6709" custLinFactNeighborX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D3949C1-8B5F-49B2-B24A-55D8B41AA896}" type="pres">
      <dgm:prSet presAssocID="{5A259F57-B5C4-40C5-939D-A7C21B16FB47}" presName="negativeSpace" presStyleCnt="0"/>
      <dgm:spPr/>
    </dgm:pt>
    <dgm:pt modelId="{A4E3526C-3B96-4B8B-87BA-01E1B7BEF7EF}" type="pres">
      <dgm:prSet presAssocID="{5A259F57-B5C4-40C5-939D-A7C21B16FB47}" presName="childText" presStyleLbl="conFgAcc1" presStyleIdx="2" presStyleCnt="3">
        <dgm:presLayoutVars>
          <dgm:bulletEnabled val="1"/>
        </dgm:presLayoutVars>
      </dgm:prSet>
      <dgm:spPr>
        <a:ln>
          <a:solidFill>
            <a:schemeClr val="tx2">
              <a:lumMod val="50000"/>
              <a:lumOff val="50000"/>
            </a:schemeClr>
          </a:solidFill>
        </a:ln>
      </dgm:spPr>
    </dgm:pt>
  </dgm:ptLst>
  <dgm:cxnLst>
    <dgm:cxn modelId="{7865863E-1BC2-47AE-BBFB-F40F27A905AE}" srcId="{592373DC-11B1-4708-92E2-E1B8EB8D76D8}" destId="{5A259F57-B5C4-40C5-939D-A7C21B16FB47}" srcOrd="2" destOrd="0" parTransId="{E359194E-724D-4C60-BA35-9B441D11C55E}" sibTransId="{57311651-50BE-4613-AB4F-1C634C257620}"/>
    <dgm:cxn modelId="{625AA23F-DBF4-4D2B-903D-22A89723EEED}" type="presOf" srcId="{592373DC-11B1-4708-92E2-E1B8EB8D76D8}" destId="{88A033FC-90E8-450A-9660-7C56FE44CF4B}" srcOrd="0" destOrd="0" presId="urn:microsoft.com/office/officeart/2005/8/layout/list1"/>
    <dgm:cxn modelId="{07D1F65C-7C41-4EB6-A133-CA7F29791640}" srcId="{592373DC-11B1-4708-92E2-E1B8EB8D76D8}" destId="{4786322A-3DB1-4B13-A039-9C2B4BD33902}" srcOrd="1" destOrd="0" parTransId="{4F3F2426-EA56-4F79-A02F-DE7A210D680D}" sibTransId="{7D0A801E-90E9-4D73-A31E-D58F04D3BBF2}"/>
    <dgm:cxn modelId="{87320787-FF34-4B70-A17A-F897C46501CA}" type="presOf" srcId="{5A259F57-B5C4-40C5-939D-A7C21B16FB47}" destId="{80F1F3E3-8580-4F0D-9C12-7910907CADF1}" srcOrd="0" destOrd="0" presId="urn:microsoft.com/office/officeart/2005/8/layout/list1"/>
    <dgm:cxn modelId="{DBFED495-68DE-497A-AE49-C4E846074AFD}" type="presOf" srcId="{7084B800-7E1D-4DA6-89C0-37EA52DDBCB8}" destId="{6EC006A1-981A-4484-9234-228DCAD57AB2}" srcOrd="0" destOrd="0" presId="urn:microsoft.com/office/officeart/2005/8/layout/list1"/>
    <dgm:cxn modelId="{34E0019B-A70F-4D3E-B489-3EE0CEC45D26}" type="presOf" srcId="{7084B800-7E1D-4DA6-89C0-37EA52DDBCB8}" destId="{1A0AAFD3-A3A9-4B43-843A-7BA9D4FD5E56}" srcOrd="1" destOrd="0" presId="urn:microsoft.com/office/officeart/2005/8/layout/list1"/>
    <dgm:cxn modelId="{D7BBB8C6-B60F-4050-B5C1-3F3A86AF4294}" srcId="{592373DC-11B1-4708-92E2-E1B8EB8D76D8}" destId="{7084B800-7E1D-4DA6-89C0-37EA52DDBCB8}" srcOrd="0" destOrd="0" parTransId="{E459F664-A62C-4466-90D1-14D94F7456F9}" sibTransId="{29667D30-8073-4626-A65C-0442C9DA4455}"/>
    <dgm:cxn modelId="{EE88FBC6-3422-4879-9EF5-FC8802FCED5E}" type="presOf" srcId="{4786322A-3DB1-4B13-A039-9C2B4BD33902}" destId="{5BD5B296-A642-4DF8-B899-35ED169DA216}" srcOrd="1" destOrd="0" presId="urn:microsoft.com/office/officeart/2005/8/layout/list1"/>
    <dgm:cxn modelId="{EEDF53C7-9673-4100-8B1E-7CF177F43551}" type="presOf" srcId="{4786322A-3DB1-4B13-A039-9C2B4BD33902}" destId="{4F91F803-792A-4600-A80A-DA32582EF94A}" srcOrd="0" destOrd="0" presId="urn:microsoft.com/office/officeart/2005/8/layout/list1"/>
    <dgm:cxn modelId="{1E90A8F7-4B0C-45FE-B2AA-F392EBD01257}" type="presOf" srcId="{5A259F57-B5C4-40C5-939D-A7C21B16FB47}" destId="{1AA0D2EF-743C-441B-B933-8CC3FD133511}" srcOrd="1" destOrd="0" presId="urn:microsoft.com/office/officeart/2005/8/layout/list1"/>
    <dgm:cxn modelId="{AC4B8512-B20E-410F-BFEB-F8454685D9F0}" type="presParOf" srcId="{88A033FC-90E8-450A-9660-7C56FE44CF4B}" destId="{24B2535F-B64C-416D-866E-AB6126E4F4FD}" srcOrd="0" destOrd="0" presId="urn:microsoft.com/office/officeart/2005/8/layout/list1"/>
    <dgm:cxn modelId="{6DE6F4C9-B66F-4D53-882E-81C5A1263F9B}" type="presParOf" srcId="{24B2535F-B64C-416D-866E-AB6126E4F4FD}" destId="{6EC006A1-981A-4484-9234-228DCAD57AB2}" srcOrd="0" destOrd="0" presId="urn:microsoft.com/office/officeart/2005/8/layout/list1"/>
    <dgm:cxn modelId="{07944656-2B6F-4150-B840-796B46FABC28}" type="presParOf" srcId="{24B2535F-B64C-416D-866E-AB6126E4F4FD}" destId="{1A0AAFD3-A3A9-4B43-843A-7BA9D4FD5E56}" srcOrd="1" destOrd="0" presId="urn:microsoft.com/office/officeart/2005/8/layout/list1"/>
    <dgm:cxn modelId="{19C6D583-ED2C-4BA3-B186-5BE126AE2FA0}" type="presParOf" srcId="{88A033FC-90E8-450A-9660-7C56FE44CF4B}" destId="{CCBECD78-1F23-4EF1-982A-AA01E554543E}" srcOrd="1" destOrd="0" presId="urn:microsoft.com/office/officeart/2005/8/layout/list1"/>
    <dgm:cxn modelId="{193F8C17-9332-4A96-A2FF-869B84404B77}" type="presParOf" srcId="{88A033FC-90E8-450A-9660-7C56FE44CF4B}" destId="{FD9FC1E3-1C41-4437-BE21-8D33D44C1C9E}" srcOrd="2" destOrd="0" presId="urn:microsoft.com/office/officeart/2005/8/layout/list1"/>
    <dgm:cxn modelId="{2A0AF3F1-3E1F-4AB5-BC7F-8880604146E0}" type="presParOf" srcId="{88A033FC-90E8-450A-9660-7C56FE44CF4B}" destId="{924BC6CA-B5A9-4CBD-91CA-0E40F017D78C}" srcOrd="3" destOrd="0" presId="urn:microsoft.com/office/officeart/2005/8/layout/list1"/>
    <dgm:cxn modelId="{84B370E6-03E7-432E-8DE8-6F3402B19900}" type="presParOf" srcId="{88A033FC-90E8-450A-9660-7C56FE44CF4B}" destId="{D554373D-02BB-456A-B513-6FD44C272B5C}" srcOrd="4" destOrd="0" presId="urn:microsoft.com/office/officeart/2005/8/layout/list1"/>
    <dgm:cxn modelId="{330E8C49-FCAD-4D9F-BB2F-8760C7E6B096}" type="presParOf" srcId="{D554373D-02BB-456A-B513-6FD44C272B5C}" destId="{4F91F803-792A-4600-A80A-DA32582EF94A}" srcOrd="0" destOrd="0" presId="urn:microsoft.com/office/officeart/2005/8/layout/list1"/>
    <dgm:cxn modelId="{618BBB7C-14AD-4AD9-9957-91061B873473}" type="presParOf" srcId="{D554373D-02BB-456A-B513-6FD44C272B5C}" destId="{5BD5B296-A642-4DF8-B899-35ED169DA216}" srcOrd="1" destOrd="0" presId="urn:microsoft.com/office/officeart/2005/8/layout/list1"/>
    <dgm:cxn modelId="{EDC41EE4-430F-41C5-8C1F-AC1649AB4844}" type="presParOf" srcId="{88A033FC-90E8-450A-9660-7C56FE44CF4B}" destId="{A4936A2D-4572-425F-9AAC-9798097747DD}" srcOrd="5" destOrd="0" presId="urn:microsoft.com/office/officeart/2005/8/layout/list1"/>
    <dgm:cxn modelId="{FB153B08-A79B-48D9-B3F5-C99BA326486E}" type="presParOf" srcId="{88A033FC-90E8-450A-9660-7C56FE44CF4B}" destId="{92C0B756-05A6-4040-AC91-4730345F5191}" srcOrd="6" destOrd="0" presId="urn:microsoft.com/office/officeart/2005/8/layout/list1"/>
    <dgm:cxn modelId="{9AFDA481-FE2A-491B-8E0D-532160039AFB}" type="presParOf" srcId="{88A033FC-90E8-450A-9660-7C56FE44CF4B}" destId="{E512E97A-AB64-43A4-955A-9C6EF5B21111}" srcOrd="7" destOrd="0" presId="urn:microsoft.com/office/officeart/2005/8/layout/list1"/>
    <dgm:cxn modelId="{5BF94848-D0F1-4175-9643-34A371B25822}" type="presParOf" srcId="{88A033FC-90E8-450A-9660-7C56FE44CF4B}" destId="{6F48969B-7A0D-4352-95BB-E4D44F1FDA7D}" srcOrd="8" destOrd="0" presId="urn:microsoft.com/office/officeart/2005/8/layout/list1"/>
    <dgm:cxn modelId="{EA74DBEB-8288-4658-A002-3981498D98E1}" type="presParOf" srcId="{6F48969B-7A0D-4352-95BB-E4D44F1FDA7D}" destId="{80F1F3E3-8580-4F0D-9C12-7910907CADF1}" srcOrd="0" destOrd="0" presId="urn:microsoft.com/office/officeart/2005/8/layout/list1"/>
    <dgm:cxn modelId="{EAAC675A-F6BF-4EE1-B5D7-4A743649A5F1}" type="presParOf" srcId="{6F48969B-7A0D-4352-95BB-E4D44F1FDA7D}" destId="{1AA0D2EF-743C-441B-B933-8CC3FD133511}" srcOrd="1" destOrd="0" presId="urn:microsoft.com/office/officeart/2005/8/layout/list1"/>
    <dgm:cxn modelId="{FE0FAA26-81A2-4E9B-9BD2-67F1DDC58C5A}" type="presParOf" srcId="{88A033FC-90E8-450A-9660-7C56FE44CF4B}" destId="{1D3949C1-8B5F-49B2-B24A-55D8B41AA896}" srcOrd="9" destOrd="0" presId="urn:microsoft.com/office/officeart/2005/8/layout/list1"/>
    <dgm:cxn modelId="{D5CEED3A-ACD0-46FC-97A3-C950938E566F}" type="presParOf" srcId="{88A033FC-90E8-450A-9660-7C56FE44CF4B}" destId="{A4E3526C-3B96-4B8B-87BA-01E1B7BEF7E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21682D-D380-46E3-A91A-18838A7DF1E3}" type="doc">
      <dgm:prSet loTypeId="urn:microsoft.com/office/officeart/2005/8/layout/vList2" loCatId="list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B6B7787-D76E-4F78-8FA9-31BCD6E10BB7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ZA" sz="2000" b="1" cap="none" dirty="0"/>
            <a:t>Lesson 1. </a:t>
          </a:r>
          <a:r>
            <a:rPr lang="en-US" sz="2000" dirty="0">
              <a:solidFill>
                <a:schemeClr val="tx2">
                  <a:lumMod val="10000"/>
                  <a:lumOff val="90000"/>
                </a:schemeClr>
              </a:solidFill>
            </a:rPr>
            <a:t>Contract – From Owner</a:t>
          </a:r>
          <a:endParaRPr lang="en-US" sz="2000" cap="none" dirty="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C1B77C00-FD9A-44DF-9391-D30E6E08AEFF}" type="parTrans" cxnId="{02837B09-CF5A-43E3-B177-8DC69E8EBB48}">
      <dgm:prSet/>
      <dgm:spPr/>
      <dgm:t>
        <a:bodyPr/>
        <a:lstStyle/>
        <a:p>
          <a:endParaRPr lang="en-US" sz="1600" dirty="0"/>
        </a:p>
      </dgm:t>
    </dgm:pt>
    <dgm:pt modelId="{089D225D-D8C3-4908-B7FF-753A969B2F06}" type="sibTrans" cxnId="{02837B09-CF5A-43E3-B177-8DC69E8EBB48}">
      <dgm:prSet/>
      <dgm:spPr/>
      <dgm:t>
        <a:bodyPr/>
        <a:lstStyle/>
        <a:p>
          <a:endParaRPr lang="en-US"/>
        </a:p>
      </dgm:t>
    </dgm:pt>
    <dgm:pt modelId="{DB8885A5-B6EB-4F2C-B565-8E471C95E4F5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ZA" sz="2000" b="1" kern="1200" cap="none" dirty="0">
              <a:latin typeface="Gill Sans MT" panose="020B0502020104020203"/>
              <a:ea typeface="+mn-ea"/>
              <a:cs typeface="+mn-cs"/>
            </a:rPr>
            <a:t>Lesson 4. </a:t>
          </a:r>
          <a:r>
            <a:rPr lang="en-US" sz="2000" kern="1200" dirty="0">
              <a:solidFill>
                <a:schemeClr val="tx2">
                  <a:lumMod val="10000"/>
                  <a:lumOff val="90000"/>
                </a:schemeClr>
              </a:solidFill>
            </a:rPr>
            <a:t>Coordination &amp; Execution</a:t>
          </a:r>
          <a:endParaRPr lang="en-US" sz="2000" kern="1200" cap="none" dirty="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FED07ECD-87E1-46C6-A685-6F11ED1B0244}" type="parTrans" cxnId="{4D99F7B9-41E4-43B6-9849-65F201B581BC}">
      <dgm:prSet/>
      <dgm:spPr/>
      <dgm:t>
        <a:bodyPr/>
        <a:lstStyle/>
        <a:p>
          <a:endParaRPr lang="en-US" sz="1600" dirty="0"/>
        </a:p>
      </dgm:t>
    </dgm:pt>
    <dgm:pt modelId="{BF1C2B1D-3AC4-44C3-A217-E66F0BB7BD1D}" type="sibTrans" cxnId="{4D99F7B9-41E4-43B6-9849-65F201B581BC}">
      <dgm:prSet/>
      <dgm:spPr/>
      <dgm:t>
        <a:bodyPr/>
        <a:lstStyle/>
        <a:p>
          <a:endParaRPr lang="en-US"/>
        </a:p>
      </dgm:t>
    </dgm:pt>
    <dgm:pt modelId="{A330F3E4-0F28-47F6-A166-065B053DFF88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ZA" sz="2000" b="1" kern="1200" cap="none" dirty="0">
              <a:latin typeface="Gill Sans MT" panose="020B0502020104020203"/>
              <a:ea typeface="+mn-ea"/>
              <a:cs typeface="+mn-cs"/>
            </a:rPr>
            <a:t>Lesson 5. </a:t>
          </a:r>
          <a:r>
            <a:rPr lang="en-US" sz="2000" b="0" i="0" kern="1200" dirty="0">
              <a:solidFill>
                <a:schemeClr val="tx2">
                  <a:lumMod val="10000"/>
                  <a:lumOff val="90000"/>
                </a:schemeClr>
              </a:solidFill>
            </a:rPr>
            <a:t>Substantial Completion</a:t>
          </a:r>
          <a:endParaRPr lang="en-US" sz="2000" kern="1200" cap="none" dirty="0">
            <a:solidFill>
              <a:schemeClr val="tx2">
                <a:lumMod val="10000"/>
                <a:lumOff val="90000"/>
              </a:schemeClr>
            </a:solidFill>
          </a:endParaRPr>
        </a:p>
      </dgm:t>
    </dgm:pt>
    <dgm:pt modelId="{E0E81ADC-9F66-42B7-8252-2CCA0A27FACE}" type="parTrans" cxnId="{C0EB1D88-6446-47E4-99CE-F5F417CC52F5}">
      <dgm:prSet/>
      <dgm:spPr/>
      <dgm:t>
        <a:bodyPr/>
        <a:lstStyle/>
        <a:p>
          <a:endParaRPr lang="en-US" sz="1600" dirty="0"/>
        </a:p>
      </dgm:t>
    </dgm:pt>
    <dgm:pt modelId="{710C2E77-9EE7-453A-8E8B-70CC8531FA08}" type="sibTrans" cxnId="{C0EB1D88-6446-47E4-99CE-F5F417CC52F5}">
      <dgm:prSet/>
      <dgm:spPr/>
      <dgm:t>
        <a:bodyPr/>
        <a:lstStyle/>
        <a:p>
          <a:endParaRPr lang="en-US"/>
        </a:p>
      </dgm:t>
    </dgm:pt>
    <dgm:pt modelId="{F77E5DBE-809B-4934-AEFC-E0CF82680850}">
      <dgm:prSet custT="1"/>
      <dgm:spPr>
        <a:solidFill>
          <a:schemeClr val="tx2">
            <a:lumMod val="90000"/>
            <a:lumOff val="10000"/>
          </a:schemeClr>
        </a:solidFill>
      </dgm:spPr>
      <dgm:t>
        <a:bodyPr lIns="144000"/>
        <a:lstStyle/>
        <a:p>
          <a:r>
            <a:rPr lang="en-US" sz="2000" b="1" kern="1200" cap="none" dirty="0">
              <a:latin typeface="Gill Sans MT" panose="020B0502020104020203"/>
              <a:ea typeface="+mn-ea"/>
              <a:cs typeface="+mn-cs"/>
            </a:rPr>
            <a:t>Lesson 2. </a:t>
          </a: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Procurement</a:t>
          </a:r>
          <a:endParaRPr lang="ru-RU" sz="2000" kern="1200" cap="none" dirty="0">
            <a:solidFill>
              <a:schemeClr val="accent1">
                <a:lumMod val="20000"/>
                <a:lumOff val="80000"/>
              </a:schemeClr>
            </a:solidFill>
            <a:latin typeface="Gill Sans MT" panose="020B0502020104020203"/>
            <a:ea typeface="+mn-ea"/>
            <a:cs typeface="+mn-cs"/>
          </a:endParaRPr>
        </a:p>
      </dgm:t>
    </dgm:pt>
    <dgm:pt modelId="{3FADD6D9-423C-49AC-891C-2ED5C18466D9}" type="parTrans" cxnId="{5893D7E6-1DA4-42D2-8FDC-2ED6EFC30D47}">
      <dgm:prSet/>
      <dgm:spPr/>
      <dgm:t>
        <a:bodyPr/>
        <a:lstStyle/>
        <a:p>
          <a:endParaRPr lang="ru-RU"/>
        </a:p>
      </dgm:t>
    </dgm:pt>
    <dgm:pt modelId="{49C18DBA-CD31-49D2-AC8F-C4C215BFFCBE}" type="sibTrans" cxnId="{5893D7E6-1DA4-42D2-8FDC-2ED6EFC30D47}">
      <dgm:prSet/>
      <dgm:spPr/>
      <dgm:t>
        <a:bodyPr/>
        <a:lstStyle/>
        <a:p>
          <a:endParaRPr lang="ru-RU"/>
        </a:p>
      </dgm:t>
    </dgm:pt>
    <dgm:pt modelId="{68F5FA87-9D83-4938-8135-12906406FB54}">
      <dgm:prSet custT="1"/>
      <dgm:spPr>
        <a:solidFill>
          <a:srgbClr val="FF0000"/>
        </a:solidFill>
      </dgm:spPr>
      <dgm:t>
        <a:bodyPr lIns="144000"/>
        <a:lstStyle/>
        <a:p>
          <a:pPr marL="0" lvl="0" indent="0" defTabSz="711200"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dirty="0">
              <a:latin typeface="Gill Sans MT" panose="020B0502020104020203"/>
              <a:ea typeface="+mn-ea"/>
              <a:cs typeface="+mn-cs"/>
            </a:rPr>
            <a:t>Lesson 3. Planning &amp; Site Utilization</a:t>
          </a:r>
          <a:endParaRPr lang="ru-RU" sz="2000" kern="1200" cap="none" dirty="0">
            <a:solidFill>
              <a:schemeClr val="tx2">
                <a:lumMod val="10000"/>
                <a:lumOff val="90000"/>
              </a:schemeClr>
            </a:solidFill>
            <a:latin typeface="Gill Sans MT" panose="020B0502020104020203"/>
            <a:ea typeface="+mn-ea"/>
            <a:cs typeface="+mn-cs"/>
          </a:endParaRPr>
        </a:p>
      </dgm:t>
    </dgm:pt>
    <dgm:pt modelId="{1982533C-AFAF-4B88-8C9D-63D15C4DEB57}" type="parTrans" cxnId="{B5FDB712-A026-4671-B94B-4C87ADEAF62E}">
      <dgm:prSet/>
      <dgm:spPr/>
      <dgm:t>
        <a:bodyPr/>
        <a:lstStyle/>
        <a:p>
          <a:endParaRPr lang="ru-RU"/>
        </a:p>
      </dgm:t>
    </dgm:pt>
    <dgm:pt modelId="{424DD966-F307-4829-96C2-239A84AC0F46}" type="sibTrans" cxnId="{B5FDB712-A026-4671-B94B-4C87ADEAF62E}">
      <dgm:prSet/>
      <dgm:spPr/>
      <dgm:t>
        <a:bodyPr/>
        <a:lstStyle/>
        <a:p>
          <a:endParaRPr lang="ru-RU"/>
        </a:p>
      </dgm:t>
    </dgm:pt>
    <dgm:pt modelId="{6D207D14-66B7-42A2-A6A3-64AB05FAADCE}" type="pres">
      <dgm:prSet presAssocID="{4521682D-D380-46E3-A91A-18838A7DF1E3}" presName="linear" presStyleCnt="0">
        <dgm:presLayoutVars>
          <dgm:animLvl val="lvl"/>
          <dgm:resizeHandles val="exact"/>
        </dgm:presLayoutVars>
      </dgm:prSet>
      <dgm:spPr/>
    </dgm:pt>
    <dgm:pt modelId="{B09651CA-6082-4653-AB70-933BB1235F97}" type="pres">
      <dgm:prSet presAssocID="{4B6B7787-D76E-4F78-8FA9-31BCD6E10BB7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625CCB83-139F-4C3E-BB50-1AAB056F816E}" type="pres">
      <dgm:prSet presAssocID="{089D225D-D8C3-4908-B7FF-753A969B2F06}" presName="spacer" presStyleCnt="0"/>
      <dgm:spPr/>
    </dgm:pt>
    <dgm:pt modelId="{14242B1F-D9B5-48D7-B880-6ADD69BA03A8}" type="pres">
      <dgm:prSet presAssocID="{F77E5DBE-809B-4934-AEFC-E0CF82680850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68EFC29-8A99-437A-8E5B-E8590CA2C101}" type="pres">
      <dgm:prSet presAssocID="{49C18DBA-CD31-49D2-AC8F-C4C215BFFCBE}" presName="spacer" presStyleCnt="0"/>
      <dgm:spPr/>
    </dgm:pt>
    <dgm:pt modelId="{14C74C61-1CDB-4754-9DB7-BD125709153E}" type="pres">
      <dgm:prSet presAssocID="{68F5FA87-9D83-4938-8135-12906406FB54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11080CE5-D987-459C-95B7-886EF3881AB0}" type="pres">
      <dgm:prSet presAssocID="{424DD966-F307-4829-96C2-239A84AC0F46}" presName="spacer" presStyleCnt="0"/>
      <dgm:spPr/>
    </dgm:pt>
    <dgm:pt modelId="{49C89894-5EBE-471A-A468-46210B8B996A}" type="pres">
      <dgm:prSet presAssocID="{DB8885A5-B6EB-4F2C-B565-8E471C95E4F5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48EBDE82-67EA-4DEA-BA6A-97760560F4BC}" type="pres">
      <dgm:prSet presAssocID="{BF1C2B1D-3AC4-44C3-A217-E66F0BB7BD1D}" presName="spacer" presStyleCnt="0"/>
      <dgm:spPr/>
    </dgm:pt>
    <dgm:pt modelId="{F3432693-EA90-45F0-A9D1-07C9BF3C7ACB}" type="pres">
      <dgm:prSet presAssocID="{A330F3E4-0F28-47F6-A166-065B053DFF88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</dgm:ptLst>
  <dgm:cxnLst>
    <dgm:cxn modelId="{02837B09-CF5A-43E3-B177-8DC69E8EBB48}" srcId="{4521682D-D380-46E3-A91A-18838A7DF1E3}" destId="{4B6B7787-D76E-4F78-8FA9-31BCD6E10BB7}" srcOrd="0" destOrd="0" parTransId="{C1B77C00-FD9A-44DF-9391-D30E6E08AEFF}" sibTransId="{089D225D-D8C3-4908-B7FF-753A969B2F06}"/>
    <dgm:cxn modelId="{B5FDB712-A026-4671-B94B-4C87ADEAF62E}" srcId="{4521682D-D380-46E3-A91A-18838A7DF1E3}" destId="{68F5FA87-9D83-4938-8135-12906406FB54}" srcOrd="2" destOrd="0" parTransId="{1982533C-AFAF-4B88-8C9D-63D15C4DEB57}" sibTransId="{424DD966-F307-4829-96C2-239A84AC0F46}"/>
    <dgm:cxn modelId="{F3597130-708F-4560-9E66-21B1D756096B}" type="presOf" srcId="{68F5FA87-9D83-4938-8135-12906406FB54}" destId="{14C74C61-1CDB-4754-9DB7-BD125709153E}" srcOrd="0" destOrd="0" presId="urn:microsoft.com/office/officeart/2005/8/layout/vList2"/>
    <dgm:cxn modelId="{1CC0E55B-A131-462D-90B2-C929BDB1A8A2}" type="presOf" srcId="{DB8885A5-B6EB-4F2C-B565-8E471C95E4F5}" destId="{49C89894-5EBE-471A-A468-46210B8B996A}" srcOrd="0" destOrd="0" presId="urn:microsoft.com/office/officeart/2005/8/layout/vList2"/>
    <dgm:cxn modelId="{ABC4BF73-4323-4885-B732-EA7E8D41BAF4}" type="presOf" srcId="{F77E5DBE-809B-4934-AEFC-E0CF82680850}" destId="{14242B1F-D9B5-48D7-B880-6ADD69BA03A8}" srcOrd="0" destOrd="0" presId="urn:microsoft.com/office/officeart/2005/8/layout/vList2"/>
    <dgm:cxn modelId="{C0EB1D88-6446-47E4-99CE-F5F417CC52F5}" srcId="{4521682D-D380-46E3-A91A-18838A7DF1E3}" destId="{A330F3E4-0F28-47F6-A166-065B053DFF88}" srcOrd="4" destOrd="0" parTransId="{E0E81ADC-9F66-42B7-8252-2CCA0A27FACE}" sibTransId="{710C2E77-9EE7-453A-8E8B-70CC8531FA08}"/>
    <dgm:cxn modelId="{E2B5D69F-D9D2-416D-94E3-CF16021898D0}" type="presOf" srcId="{4521682D-D380-46E3-A91A-18838A7DF1E3}" destId="{6D207D14-66B7-42A2-A6A3-64AB05FAADCE}" srcOrd="0" destOrd="0" presId="urn:microsoft.com/office/officeart/2005/8/layout/vList2"/>
    <dgm:cxn modelId="{4D99F7B9-41E4-43B6-9849-65F201B581BC}" srcId="{4521682D-D380-46E3-A91A-18838A7DF1E3}" destId="{DB8885A5-B6EB-4F2C-B565-8E471C95E4F5}" srcOrd="3" destOrd="0" parTransId="{FED07ECD-87E1-46C6-A685-6F11ED1B0244}" sibTransId="{BF1C2B1D-3AC4-44C3-A217-E66F0BB7BD1D}"/>
    <dgm:cxn modelId="{E80701C2-6539-463A-A151-C31C5428D761}" type="presOf" srcId="{A330F3E4-0F28-47F6-A166-065B053DFF88}" destId="{F3432693-EA90-45F0-A9D1-07C9BF3C7ACB}" srcOrd="0" destOrd="0" presId="urn:microsoft.com/office/officeart/2005/8/layout/vList2"/>
    <dgm:cxn modelId="{32EC64DD-682C-4BEF-85BA-D7D979E71F4E}" type="presOf" srcId="{4B6B7787-D76E-4F78-8FA9-31BCD6E10BB7}" destId="{B09651CA-6082-4653-AB70-933BB1235F97}" srcOrd="0" destOrd="0" presId="urn:microsoft.com/office/officeart/2005/8/layout/vList2"/>
    <dgm:cxn modelId="{5893D7E6-1DA4-42D2-8FDC-2ED6EFC30D47}" srcId="{4521682D-D380-46E3-A91A-18838A7DF1E3}" destId="{F77E5DBE-809B-4934-AEFC-E0CF82680850}" srcOrd="1" destOrd="0" parTransId="{3FADD6D9-423C-49AC-891C-2ED5C18466D9}" sibTransId="{49C18DBA-CD31-49D2-AC8F-C4C215BFFCBE}"/>
    <dgm:cxn modelId="{CF2AF8A6-7CFE-40B1-8B2A-CEF52463EA16}" type="presParOf" srcId="{6D207D14-66B7-42A2-A6A3-64AB05FAADCE}" destId="{B09651CA-6082-4653-AB70-933BB1235F97}" srcOrd="0" destOrd="0" presId="urn:microsoft.com/office/officeart/2005/8/layout/vList2"/>
    <dgm:cxn modelId="{8A6AFBDC-F2CD-4B8E-836A-2D1352192C08}" type="presParOf" srcId="{6D207D14-66B7-42A2-A6A3-64AB05FAADCE}" destId="{625CCB83-139F-4C3E-BB50-1AAB056F816E}" srcOrd="1" destOrd="0" presId="urn:microsoft.com/office/officeart/2005/8/layout/vList2"/>
    <dgm:cxn modelId="{E7DE2EFF-CB34-45C3-8435-F50E70742497}" type="presParOf" srcId="{6D207D14-66B7-42A2-A6A3-64AB05FAADCE}" destId="{14242B1F-D9B5-48D7-B880-6ADD69BA03A8}" srcOrd="2" destOrd="0" presId="urn:microsoft.com/office/officeart/2005/8/layout/vList2"/>
    <dgm:cxn modelId="{3F16EB53-3C12-4AA8-B624-E7DD0A727E14}" type="presParOf" srcId="{6D207D14-66B7-42A2-A6A3-64AB05FAADCE}" destId="{868EFC29-8A99-437A-8E5B-E8590CA2C101}" srcOrd="3" destOrd="0" presId="urn:microsoft.com/office/officeart/2005/8/layout/vList2"/>
    <dgm:cxn modelId="{3C5A7FDD-0B81-4386-9DE5-81E9E62CDFAC}" type="presParOf" srcId="{6D207D14-66B7-42A2-A6A3-64AB05FAADCE}" destId="{14C74C61-1CDB-4754-9DB7-BD125709153E}" srcOrd="4" destOrd="0" presId="urn:microsoft.com/office/officeart/2005/8/layout/vList2"/>
    <dgm:cxn modelId="{F4ABDF0F-5B28-466C-8912-B65F0087A4A1}" type="presParOf" srcId="{6D207D14-66B7-42A2-A6A3-64AB05FAADCE}" destId="{11080CE5-D987-459C-95B7-886EF3881AB0}" srcOrd="5" destOrd="0" presId="urn:microsoft.com/office/officeart/2005/8/layout/vList2"/>
    <dgm:cxn modelId="{F027BA3F-8226-4401-8E92-6DDA4C3DE181}" type="presParOf" srcId="{6D207D14-66B7-42A2-A6A3-64AB05FAADCE}" destId="{49C89894-5EBE-471A-A468-46210B8B996A}" srcOrd="6" destOrd="0" presId="urn:microsoft.com/office/officeart/2005/8/layout/vList2"/>
    <dgm:cxn modelId="{6A78EBC1-FC5A-4BDA-8CE9-1D97CFE4273F}" type="presParOf" srcId="{6D207D14-66B7-42A2-A6A3-64AB05FAADCE}" destId="{48EBDE82-67EA-4DEA-BA6A-97760560F4BC}" srcOrd="7" destOrd="0" presId="urn:microsoft.com/office/officeart/2005/8/layout/vList2"/>
    <dgm:cxn modelId="{15DB1653-EEEC-4908-AF72-0B6591E8A65D}" type="presParOf" srcId="{6D207D14-66B7-42A2-A6A3-64AB05FAADCE}" destId="{F3432693-EA90-45F0-A9D1-07C9BF3C7ACB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47A689-FC4A-4FDF-BDDD-890A8474DEF9}">
      <dsp:nvSpPr>
        <dsp:cNvPr id="0" name=""/>
        <dsp:cNvSpPr/>
      </dsp:nvSpPr>
      <dsp:spPr>
        <a:xfrm>
          <a:off x="0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Lesson 1</a:t>
          </a:r>
          <a:r>
            <a:rPr lang="ru-RU" sz="2000" kern="1200" dirty="0">
              <a:solidFill>
                <a:schemeClr val="accent1">
                  <a:lumMod val="75000"/>
                </a:schemeClr>
              </a:solidFill>
            </a:rPr>
            <a:t>.</a:t>
          </a:r>
          <a:endParaRPr lang="en-US" sz="2000" kern="1200" dirty="0">
            <a:solidFill>
              <a:schemeClr val="accent1">
                <a:lumMod val="75000"/>
              </a:schemeClr>
            </a:solidFill>
          </a:endParaRP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Contract from Owner</a:t>
          </a:r>
        </a:p>
      </dsp:txBody>
      <dsp:txXfrm>
        <a:off x="0" y="1629652"/>
        <a:ext cx="2088986" cy="1754748"/>
      </dsp:txXfrm>
    </dsp:sp>
    <dsp:sp modelId="{94E9EF1A-1D07-4210-9402-6C559E90358A}">
      <dsp:nvSpPr>
        <dsp:cNvPr id="0" name=""/>
        <dsp:cNvSpPr/>
      </dsp:nvSpPr>
      <dsp:spPr>
        <a:xfrm>
          <a:off x="60966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  <a:endParaRPr lang="en-US" sz="4800" kern="1200" dirty="0"/>
        </a:p>
      </dsp:txBody>
      <dsp:txXfrm>
        <a:off x="609664" y="810770"/>
        <a:ext cx="877374" cy="877374"/>
      </dsp:txXfrm>
    </dsp:sp>
    <dsp:sp modelId="{B9E74D06-8974-46A7-BDE8-CAC0846523DB}">
      <dsp:nvSpPr>
        <dsp:cNvPr id="0" name=""/>
        <dsp:cNvSpPr/>
      </dsp:nvSpPr>
      <dsp:spPr>
        <a:xfrm>
          <a:off x="385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8F9B26-840A-4F96-8D27-2D7E00511C9A}">
      <dsp:nvSpPr>
        <dsp:cNvPr id="0" name=""/>
        <dsp:cNvSpPr/>
      </dsp:nvSpPr>
      <dsp:spPr>
        <a:xfrm>
          <a:off x="230174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Lesson 2.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Procurement</a:t>
          </a:r>
        </a:p>
      </dsp:txBody>
      <dsp:txXfrm>
        <a:off x="2301743" y="1629652"/>
        <a:ext cx="2088986" cy="1754748"/>
      </dsp:txXfrm>
    </dsp:sp>
    <dsp:sp modelId="{DAC041B6-6570-477A-B4C1-5CB7E0EFE0DC}">
      <dsp:nvSpPr>
        <dsp:cNvPr id="0" name=""/>
        <dsp:cNvSpPr/>
      </dsp:nvSpPr>
      <dsp:spPr>
        <a:xfrm>
          <a:off x="290754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  <a:endParaRPr lang="en-US" sz="4800" kern="1200" dirty="0"/>
        </a:p>
      </dsp:txBody>
      <dsp:txXfrm>
        <a:off x="2907549" y="810770"/>
        <a:ext cx="877374" cy="877374"/>
      </dsp:txXfrm>
    </dsp:sp>
    <dsp:sp modelId="{F8ADDB2A-2689-4ACF-8222-B372EB5C8D35}">
      <dsp:nvSpPr>
        <dsp:cNvPr id="0" name=""/>
        <dsp:cNvSpPr/>
      </dsp:nvSpPr>
      <dsp:spPr>
        <a:xfrm>
          <a:off x="230174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253AE2-89B5-4ADC-817A-FEF4E0BC4B49}">
      <dsp:nvSpPr>
        <dsp:cNvPr id="0" name=""/>
        <dsp:cNvSpPr/>
      </dsp:nvSpPr>
      <dsp:spPr>
        <a:xfrm>
          <a:off x="459962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Lesson 3.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Planning &amp; Site Utilization</a:t>
          </a:r>
        </a:p>
      </dsp:txBody>
      <dsp:txXfrm>
        <a:off x="4599628" y="1629652"/>
        <a:ext cx="2088986" cy="1754748"/>
      </dsp:txXfrm>
    </dsp:sp>
    <dsp:sp modelId="{82EE2C17-F664-4616-8F76-97637F08E124}">
      <dsp:nvSpPr>
        <dsp:cNvPr id="0" name=""/>
        <dsp:cNvSpPr/>
      </dsp:nvSpPr>
      <dsp:spPr>
        <a:xfrm>
          <a:off x="520543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  <a:endParaRPr lang="en-US" sz="4800" kern="1200" dirty="0"/>
        </a:p>
      </dsp:txBody>
      <dsp:txXfrm>
        <a:off x="5205434" y="810770"/>
        <a:ext cx="877374" cy="877374"/>
      </dsp:txXfrm>
    </dsp:sp>
    <dsp:sp modelId="{96383FDE-483E-4E6D-B151-4FC41C065094}">
      <dsp:nvSpPr>
        <dsp:cNvPr id="0" name=""/>
        <dsp:cNvSpPr/>
      </dsp:nvSpPr>
      <dsp:spPr>
        <a:xfrm>
          <a:off x="459962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CBA089-E576-4FF4-865F-C3BBF7659A23}">
      <dsp:nvSpPr>
        <dsp:cNvPr id="0" name=""/>
        <dsp:cNvSpPr/>
      </dsp:nvSpPr>
      <dsp:spPr>
        <a:xfrm>
          <a:off x="6897513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Lesson 4.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Coordination &amp; Execution</a:t>
          </a:r>
        </a:p>
      </dsp:txBody>
      <dsp:txXfrm>
        <a:off x="6897513" y="1629652"/>
        <a:ext cx="2088986" cy="1754748"/>
      </dsp:txXfrm>
    </dsp:sp>
    <dsp:sp modelId="{3CBA3CC0-D70A-4B98-9329-64604EDF25F0}">
      <dsp:nvSpPr>
        <dsp:cNvPr id="0" name=""/>
        <dsp:cNvSpPr/>
      </dsp:nvSpPr>
      <dsp:spPr>
        <a:xfrm>
          <a:off x="7503319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4</a:t>
          </a:r>
          <a:endParaRPr lang="en-US" sz="4800" kern="1200" dirty="0"/>
        </a:p>
      </dsp:txBody>
      <dsp:txXfrm>
        <a:off x="7503319" y="810770"/>
        <a:ext cx="877374" cy="877374"/>
      </dsp:txXfrm>
    </dsp:sp>
    <dsp:sp modelId="{5BE72261-3EB3-4585-8739-2FFBAED12B80}">
      <dsp:nvSpPr>
        <dsp:cNvPr id="0" name=""/>
        <dsp:cNvSpPr/>
      </dsp:nvSpPr>
      <dsp:spPr>
        <a:xfrm>
          <a:off x="6897513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8AA2D1-7ADE-4FAB-AB73-E999EB93EDA0}">
      <dsp:nvSpPr>
        <dsp:cNvPr id="0" name=""/>
        <dsp:cNvSpPr/>
      </dsp:nvSpPr>
      <dsp:spPr>
        <a:xfrm>
          <a:off x="9195398" y="518312"/>
          <a:ext cx="2088986" cy="29245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000" tIns="330200" rIns="162866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accent1">
                  <a:lumMod val="75000"/>
                </a:schemeClr>
              </a:solidFill>
            </a:rPr>
            <a:t>Lesson 5.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Substantial Completion</a:t>
          </a:r>
        </a:p>
      </dsp:txBody>
      <dsp:txXfrm>
        <a:off x="9195398" y="1629652"/>
        <a:ext cx="2088986" cy="1754748"/>
      </dsp:txXfrm>
    </dsp:sp>
    <dsp:sp modelId="{FEC87D35-FF68-4830-9865-7026502B7734}">
      <dsp:nvSpPr>
        <dsp:cNvPr id="0" name=""/>
        <dsp:cNvSpPr/>
      </dsp:nvSpPr>
      <dsp:spPr>
        <a:xfrm>
          <a:off x="9801204" y="810770"/>
          <a:ext cx="877374" cy="8773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404" tIns="12700" rIns="68404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5</a:t>
          </a:r>
          <a:endParaRPr lang="en-US" sz="4800" kern="1200" dirty="0"/>
        </a:p>
      </dsp:txBody>
      <dsp:txXfrm>
        <a:off x="9801204" y="810770"/>
        <a:ext cx="877374" cy="877374"/>
      </dsp:txXfrm>
    </dsp:sp>
    <dsp:sp modelId="{F57AF353-CCB4-4030-9EEE-1DC7B4B0CC7D}">
      <dsp:nvSpPr>
        <dsp:cNvPr id="0" name=""/>
        <dsp:cNvSpPr/>
      </dsp:nvSpPr>
      <dsp:spPr>
        <a:xfrm>
          <a:off x="9195398" y="3442820"/>
          <a:ext cx="2088986" cy="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9FC1E3-1C41-4437-BE21-8D33D44C1C9E}">
      <dsp:nvSpPr>
        <dsp:cNvPr id="0" name=""/>
        <dsp:cNvSpPr/>
      </dsp:nvSpPr>
      <dsp:spPr>
        <a:xfrm>
          <a:off x="0" y="504028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0AAFD3-A3A9-4B43-843A-7BA9D4FD5E56}">
      <dsp:nvSpPr>
        <dsp:cNvPr id="0" name=""/>
        <dsp:cNvSpPr/>
      </dsp:nvSpPr>
      <dsp:spPr>
        <a:xfrm>
          <a:off x="542293" y="612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Subcontractor Bids</a:t>
          </a:r>
          <a:endParaRPr lang="ru-RU" sz="2000" kern="1200" dirty="0"/>
        </a:p>
      </dsp:txBody>
      <dsp:txXfrm>
        <a:off x="542293" y="61228"/>
        <a:ext cx="2583000" cy="885600"/>
      </dsp:txXfrm>
    </dsp:sp>
    <dsp:sp modelId="{92C0B756-05A6-4040-AC91-4730345F5191}">
      <dsp:nvSpPr>
        <dsp:cNvPr id="0" name=""/>
        <dsp:cNvSpPr/>
      </dsp:nvSpPr>
      <dsp:spPr>
        <a:xfrm>
          <a:off x="0" y="18648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D5B296-A642-4DF8-B899-35ED169DA216}">
      <dsp:nvSpPr>
        <dsp:cNvPr id="0" name=""/>
        <dsp:cNvSpPr/>
      </dsp:nvSpPr>
      <dsp:spPr>
        <a:xfrm>
          <a:off x="542293" y="1422028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Review of Bids</a:t>
          </a:r>
          <a:endParaRPr lang="ru-RU" sz="2000" kern="1200" dirty="0"/>
        </a:p>
      </dsp:txBody>
      <dsp:txXfrm>
        <a:off x="542293" y="1422028"/>
        <a:ext cx="2583000" cy="885600"/>
      </dsp:txXfrm>
    </dsp:sp>
    <dsp:sp modelId="{A4E3526C-3B96-4B8B-87BA-01E1B7BEF7EF}">
      <dsp:nvSpPr>
        <dsp:cNvPr id="0" name=""/>
        <dsp:cNvSpPr/>
      </dsp:nvSpPr>
      <dsp:spPr>
        <a:xfrm>
          <a:off x="0" y="3225629"/>
          <a:ext cx="3690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tx2">
              <a:lumMod val="50000"/>
              <a:lumOff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A0D2EF-743C-441B-B933-8CC3FD133511}">
      <dsp:nvSpPr>
        <dsp:cNvPr id="0" name=""/>
        <dsp:cNvSpPr/>
      </dsp:nvSpPr>
      <dsp:spPr>
        <a:xfrm>
          <a:off x="542293" y="2782829"/>
          <a:ext cx="2583000" cy="8856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631" tIns="0" rIns="97631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Issue Contracts to Subs</a:t>
          </a:r>
          <a:endParaRPr lang="ru-RU" sz="2000" kern="1200" dirty="0"/>
        </a:p>
      </dsp:txBody>
      <dsp:txXfrm>
        <a:off x="542293" y="2782829"/>
        <a:ext cx="2583000" cy="885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651CA-6082-4653-AB70-933BB1235F97}">
      <dsp:nvSpPr>
        <dsp:cNvPr id="0" name=""/>
        <dsp:cNvSpPr/>
      </dsp:nvSpPr>
      <dsp:spPr>
        <a:xfrm>
          <a:off x="0" y="22319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cap="none" dirty="0"/>
            <a:t>Lesson 1. </a:t>
          </a:r>
          <a:r>
            <a:rPr lang="en-US" sz="2000" kern="1200" dirty="0">
              <a:solidFill>
                <a:schemeClr val="tx2">
                  <a:lumMod val="10000"/>
                  <a:lumOff val="90000"/>
                </a:schemeClr>
              </a:solidFill>
            </a:rPr>
            <a:t>Contract – From Owner</a:t>
          </a:r>
          <a:endParaRPr lang="en-US" sz="2000" kern="1200" cap="none" dirty="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0" y="22319"/>
        <a:ext cx="5422390" cy="524160"/>
      </dsp:txXfrm>
    </dsp:sp>
    <dsp:sp modelId="{14242B1F-D9B5-48D7-B880-6ADD69BA03A8}">
      <dsp:nvSpPr>
        <dsp:cNvPr id="0" name=""/>
        <dsp:cNvSpPr/>
      </dsp:nvSpPr>
      <dsp:spPr>
        <a:xfrm>
          <a:off x="0" y="627119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dirty="0">
              <a:latin typeface="Gill Sans MT" panose="020B0502020104020203"/>
              <a:ea typeface="+mn-ea"/>
              <a:cs typeface="+mn-cs"/>
            </a:rPr>
            <a:t>Lesson 2. </a:t>
          </a:r>
          <a:r>
            <a:rPr lang="en-US" sz="2000" kern="1200" dirty="0">
              <a:solidFill>
                <a:schemeClr val="accent1">
                  <a:lumMod val="20000"/>
                  <a:lumOff val="80000"/>
                </a:schemeClr>
              </a:solidFill>
            </a:rPr>
            <a:t>Procurement</a:t>
          </a:r>
          <a:endParaRPr lang="ru-RU" sz="2000" kern="1200" cap="none" dirty="0">
            <a:solidFill>
              <a:schemeClr val="accent1">
                <a:lumMod val="20000"/>
                <a:lumOff val="80000"/>
              </a:scheme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627119"/>
        <a:ext cx="5422390" cy="524160"/>
      </dsp:txXfrm>
    </dsp:sp>
    <dsp:sp modelId="{14C74C61-1CDB-4754-9DB7-BD125709153E}">
      <dsp:nvSpPr>
        <dsp:cNvPr id="0" name=""/>
        <dsp:cNvSpPr/>
      </dsp:nvSpPr>
      <dsp:spPr>
        <a:xfrm>
          <a:off x="0" y="1231920"/>
          <a:ext cx="5422390" cy="524160"/>
        </a:xfrm>
        <a:prstGeom prst="rect">
          <a:avLst/>
        </a:prstGeom>
        <a:solidFill>
          <a:srgbClr val="FF0000"/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cap="none" dirty="0">
              <a:latin typeface="Gill Sans MT" panose="020B0502020104020203"/>
              <a:ea typeface="+mn-ea"/>
              <a:cs typeface="+mn-cs"/>
            </a:rPr>
            <a:t>Lesson 3. Planning &amp; Site Utilization</a:t>
          </a:r>
          <a:endParaRPr lang="ru-RU" sz="2000" kern="1200" cap="none" dirty="0">
            <a:solidFill>
              <a:schemeClr val="tx2">
                <a:lumMod val="10000"/>
                <a:lumOff val="90000"/>
              </a:schemeClr>
            </a:solidFill>
            <a:latin typeface="Gill Sans MT" panose="020B0502020104020203"/>
            <a:ea typeface="+mn-ea"/>
            <a:cs typeface="+mn-cs"/>
          </a:endParaRPr>
        </a:p>
      </dsp:txBody>
      <dsp:txXfrm>
        <a:off x="0" y="1231920"/>
        <a:ext cx="5422390" cy="524160"/>
      </dsp:txXfrm>
    </dsp:sp>
    <dsp:sp modelId="{49C89894-5EBE-471A-A468-46210B8B996A}">
      <dsp:nvSpPr>
        <dsp:cNvPr id="0" name=""/>
        <dsp:cNvSpPr/>
      </dsp:nvSpPr>
      <dsp:spPr>
        <a:xfrm>
          <a:off x="0" y="1836720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cap="none" dirty="0">
              <a:latin typeface="Gill Sans MT" panose="020B0502020104020203"/>
              <a:ea typeface="+mn-ea"/>
              <a:cs typeface="+mn-cs"/>
            </a:rPr>
            <a:t>Lesson 4. </a:t>
          </a:r>
          <a:r>
            <a:rPr lang="en-US" sz="2000" kern="1200" dirty="0">
              <a:solidFill>
                <a:schemeClr val="tx2">
                  <a:lumMod val="10000"/>
                  <a:lumOff val="90000"/>
                </a:schemeClr>
              </a:solidFill>
            </a:rPr>
            <a:t>Coordination &amp; Execution</a:t>
          </a:r>
          <a:endParaRPr lang="en-US" sz="2000" kern="1200" cap="none" dirty="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0" y="1836720"/>
        <a:ext cx="5422390" cy="524160"/>
      </dsp:txXfrm>
    </dsp:sp>
    <dsp:sp modelId="{F3432693-EA90-45F0-A9D1-07C9BF3C7ACB}">
      <dsp:nvSpPr>
        <dsp:cNvPr id="0" name=""/>
        <dsp:cNvSpPr/>
      </dsp:nvSpPr>
      <dsp:spPr>
        <a:xfrm>
          <a:off x="0" y="2441519"/>
          <a:ext cx="5422390" cy="524160"/>
        </a:xfrm>
        <a:prstGeom prst="rect">
          <a:avLst/>
        </a:prstGeom>
        <a:solidFill>
          <a:schemeClr val="tx2">
            <a:lumMod val="90000"/>
            <a:lumOff val="1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40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b="1" kern="1200" cap="none" dirty="0">
              <a:latin typeface="Gill Sans MT" panose="020B0502020104020203"/>
              <a:ea typeface="+mn-ea"/>
              <a:cs typeface="+mn-cs"/>
            </a:rPr>
            <a:t>Lesson 5. </a:t>
          </a:r>
          <a:r>
            <a:rPr lang="en-US" sz="2000" b="0" i="0" kern="1200" dirty="0">
              <a:solidFill>
                <a:schemeClr val="tx2">
                  <a:lumMod val="10000"/>
                  <a:lumOff val="90000"/>
                </a:schemeClr>
              </a:solidFill>
            </a:rPr>
            <a:t>Substantial Completion</a:t>
          </a:r>
          <a:endParaRPr lang="en-US" sz="2000" kern="1200" cap="none" dirty="0">
            <a:solidFill>
              <a:schemeClr val="tx2">
                <a:lumMod val="10000"/>
                <a:lumOff val="90000"/>
              </a:schemeClr>
            </a:solidFill>
          </a:endParaRPr>
        </a:p>
      </dsp:txBody>
      <dsp:txXfrm>
        <a:off x="0" y="2441519"/>
        <a:ext cx="5422390" cy="524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151EFB99-1B56-4C3B-A920-C9F63568B3B5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86ABC99C-FE52-4C54-9A6D-3953E335B0E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1BCC6BCE-EC6C-445D-BA79-A177C90174D5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6D37A0-F398-4276-AAF6-E62AA90BC9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96B402-FD6E-4995-8160-C6DD76DAAC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37F7A-782D-430C-B7DE-046B665BEF14}" type="datetimeFigureOut">
              <a:rPr lang="en-US" smtClean="0"/>
              <a:t>2/27/2023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BA7967-B488-405D-84A2-64F6D9128F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65115A-3EB4-4B47-8F4B-4F42519BF90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885D5-D443-4228-8B2C-B9DF9A30D5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91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1CCEED-E5F4-4698-B012-83262916D7B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D2F9AB-3C90-481E-8C34-4F549BF455D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9171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1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24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2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85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3688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66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99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D2F9AB-3C90-481E-8C34-4F549BF455D7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4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73816531-CCD3-4909-A41B-EAB1049BDA8C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3FB45199-F13E-4CB5-AF62-71432CD48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ACE Mentorship – Old Mill High school</a:t>
            </a:r>
          </a:p>
        </p:txBody>
      </p:sp>
    </p:spTree>
    <p:extLst>
      <p:ext uri="{BB962C8B-B14F-4D97-AF65-F5344CB8AC3E}">
        <p14:creationId xmlns:p14="http://schemas.microsoft.com/office/powerpoint/2010/main" val="380092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42275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529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C935A1-3DFF-457D-8C70-E337C3D84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8529" y="2057400"/>
            <a:ext cx="3790884" cy="3811588"/>
          </a:xfrm>
        </p:spPr>
        <p:txBody>
          <a:bodyPr/>
          <a:lstStyle>
            <a:lvl1pPr marL="216000" indent="-216000">
              <a:lnSpc>
                <a:spcPct val="90000"/>
              </a:lnSpc>
              <a:buFont typeface="Wingdings" panose="05000000000000000000" pitchFamily="2" charset="2"/>
              <a:buChar char="§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A620A17C-5577-4021-9044-146DC609E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</p:spTree>
    <p:extLst>
      <p:ext uri="{BB962C8B-B14F-4D97-AF65-F5344CB8AC3E}">
        <p14:creationId xmlns:p14="http://schemas.microsoft.com/office/powerpoint/2010/main" val="268622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047164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4457" y="457200"/>
            <a:ext cx="379088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44457" y="2057400"/>
            <a:ext cx="3791456" cy="38623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3D444C08-6A3A-4BFB-9494-43F3DE33E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</p:spTree>
    <p:extLst>
      <p:ext uri="{BB962C8B-B14F-4D97-AF65-F5344CB8AC3E}">
        <p14:creationId xmlns:p14="http://schemas.microsoft.com/office/powerpoint/2010/main" val="144552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842E67-35F4-4EC2-B5B4-6D02111EDA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1959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553049D-F1F2-4E3C-B0A3-D2BCB35B18A8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244562" y="641101"/>
            <a:ext cx="3702877" cy="5749461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91EB1F-E7C6-4FF7-BE74-BEF6056B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5530" y="457200"/>
            <a:ext cx="3577394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8C645043-BE6A-4D32-ACA9-AB593DA6BC9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5530" y="2057400"/>
            <a:ext cx="3577934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E695AAC-8311-4518-A219-DE58BF92A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</p:spTree>
    <p:extLst>
      <p:ext uri="{BB962C8B-B14F-4D97-AF65-F5344CB8AC3E}">
        <p14:creationId xmlns:p14="http://schemas.microsoft.com/office/powerpoint/2010/main" val="917956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262E62-E8FA-42DE-BC7E-BA73A13FCB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7537685" cy="6858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96899-6846-4B29-AD05-49215C314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197123"/>
            <a:ext cx="3392382" cy="1675219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2939FABB-D58D-4DAF-878D-EB51A2AA620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7400"/>
            <a:ext cx="3392382" cy="3862388"/>
          </a:xfrm>
        </p:spPr>
        <p:txBody>
          <a:bodyPr/>
          <a:lstStyle>
            <a:lvl1pPr marL="0" indent="0">
              <a:lnSpc>
                <a:spcPct val="90000"/>
              </a:lnSpc>
              <a:buNone/>
              <a:defRPr lang="ru-RU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06000" indent="-306000">
              <a:defRPr/>
            </a:lvl2pPr>
            <a:lvl3pPr marL="306000" indent="-306000">
              <a:defRPr/>
            </a:lvl3pPr>
            <a:lvl4pPr marL="306000" indent="-306000">
              <a:defRPr/>
            </a:lvl4pPr>
            <a:lvl5pPr marL="306000" indent="-306000">
              <a:defRPr/>
            </a:lvl5pPr>
          </a:lstStyle>
          <a:p>
            <a:pPr marL="216000" lvl="0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Click to edit Master text styles</a:t>
            </a:r>
          </a:p>
          <a:p>
            <a:pPr marL="216000" lvl="1" indent="-21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noProof="0"/>
              <a:t>Second level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D5814-D5B6-4BF5-BF94-2F284D0079F8}"/>
              </a:ext>
            </a:extLst>
          </p:cNvPr>
          <p:cNvSpPr/>
          <p:nvPr userDrawn="1"/>
        </p:nvSpPr>
        <p:spPr>
          <a:xfrm>
            <a:off x="8042147" y="453643"/>
            <a:ext cx="3528000" cy="9855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Date Placeholder 4">
            <a:extLst>
              <a:ext uri="{FF2B5EF4-FFF2-40B4-BE49-F238E27FC236}">
                <a16:creationId xmlns:a16="http://schemas.microsoft.com/office/drawing/2014/main" id="{1FB18E8B-6111-4A64-AA8C-4CD4C9814C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D5311807-ED2F-406C-B107-B5D885AD8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4" name="Footer Placeholder 5">
            <a:extLst>
              <a:ext uri="{FF2B5EF4-FFF2-40B4-BE49-F238E27FC236}">
                <a16:creationId xmlns:a16="http://schemas.microsoft.com/office/drawing/2014/main" id="{643FEB5F-C4B2-43B5-B019-DC467A62F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</p:spTree>
    <p:extLst>
      <p:ext uri="{BB962C8B-B14F-4D97-AF65-F5344CB8AC3E}">
        <p14:creationId xmlns:p14="http://schemas.microsoft.com/office/powerpoint/2010/main" val="1715664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19868" y="5356067"/>
            <a:ext cx="3625595" cy="1000782"/>
          </a:xfrm>
          <a:solidFill>
            <a:srgbClr val="465359"/>
          </a:solidFill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9869" y="453642"/>
            <a:ext cx="3625595" cy="4826023"/>
          </a:xfrm>
          <a:solidFill>
            <a:schemeClr val="accent1"/>
          </a:solidFill>
        </p:spPr>
        <p:txBody>
          <a:bodyPr tIns="0" bIns="0" anchor="ctr" anchorCtr="0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9766" y="453642"/>
            <a:ext cx="7602421" cy="5903207"/>
          </a:xfrm>
          <a:solidFill>
            <a:schemeClr val="bg1">
              <a:lumMod val="85000"/>
            </a:schemeClr>
          </a:solidFill>
        </p:spPr>
        <p:txBody>
          <a:bodyPr lIns="457200" tIns="457200"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>
            <a:lvl1pPr>
              <a:defRPr/>
            </a:lvl1pPr>
          </a:lstStyle>
          <a:p>
            <a:fld id="{670A55AC-ADB5-440D-AFFF-99C1406F297F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ACE Mentorship – Old Mill High school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903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1F13A5-61B9-419A-9B13-8BD37BE2841E}"/>
              </a:ext>
            </a:extLst>
          </p:cNvPr>
          <p:cNvSpPr/>
          <p:nvPr userDrawn="1"/>
        </p:nvSpPr>
        <p:spPr>
          <a:xfrm>
            <a:off x="446532" y="4199467"/>
            <a:ext cx="11296732" cy="2191098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226" y="4262316"/>
            <a:ext cx="9391524" cy="98833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084B74-38B3-42C8-B8E4-A0D13B059E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325" y="606425"/>
            <a:ext cx="11304588" cy="353695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EB5327-3B98-4D40-987B-863866194F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58863" y="5303610"/>
            <a:ext cx="9391888" cy="614363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>
                    <a:lumMod val="75000"/>
                  </a:schemeClr>
                </a:solidFill>
              </a:defRPr>
            </a:lvl1pPr>
            <a:lvl2pPr marL="3240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29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BC34B1AC-9A7E-4B2F-BE59-65E2DDF1D6F6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D5D91A8B-765C-4E59-8109-94DA4EA55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ACE Mentorship – Old Mill High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F0F318B-B2C4-4893-95F3-E1AB652A1F17}"/>
              </a:ext>
            </a:extLst>
          </p:cNvPr>
          <p:cNvSpPr>
            <a:spLocks noChangeAspect="1"/>
          </p:cNvSpPr>
          <p:nvPr userDrawn="1"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4FB09F2-FC78-4161-B5F8-C064B938B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8CB40EA-D0BA-41DA-91DE-15B4C161D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94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CE9E340-46EE-4A5F-9C9B-315AD29A92C5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59F479D-7533-4EEF-A06F-7CD2FE3DB90D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7033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AE95AE94-03D1-4FC2-903C-8511BF4E0409}" type="datetime1">
              <a:rPr lang="en-US" smtClean="0"/>
              <a:t>2/27/2023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5">
            <a:extLst>
              <a:ext uri="{FF2B5EF4-FFF2-40B4-BE49-F238E27FC236}">
                <a16:creationId xmlns:a16="http://schemas.microsoft.com/office/drawing/2014/main" id="{CAD31966-421C-41DC-9B46-21B1CD73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dirty="0"/>
              <a:t>ACE Mentorship – Old Mill High school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9102ED-C049-4F62-A2D8-58981A0621E3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F5F73D5-EFB4-4DAE-8CBA-1128F10DF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B92446D-E0AD-4899-86E1-DFBB50D921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9BF0768A-BCD3-4064-8FE0-C439326F00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23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0CE4CA-34EA-472D-A23C-1DE165FC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AC1173-613F-48B1-B860-00397875F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94036C93-814B-4155-A748-7731CA60A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4EE69F-D906-40FA-8109-46DF1B1A16FA}"/>
              </a:ext>
            </a:extLst>
          </p:cNvPr>
          <p:cNvSpPr>
            <a:spLocks noChangeAspect="1"/>
          </p:cNvSpPr>
          <p:nvPr userDrawn="1"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DC41C5E-3615-4EA8-B8E6-E2B196256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555D9C2-1EA2-4557-9496-E7AEA7A12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464C6A4-3497-4DA5-945D-7A771E383A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91C3F39A-C070-4EEB-9285-4EFBEE5FB5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07E4AC67-32FA-4B42-9340-5E57C82F7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F22525-79A2-451F-9944-47D4183A45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9B8C25-AF44-4D9D-A667-69D9A92B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54790-C8AC-4CF8-8E89-80C5C90F3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20220C-6241-4A3B-9017-445FC82876DD}"/>
              </a:ext>
            </a:extLst>
          </p:cNvPr>
          <p:cNvSpPr>
            <a:spLocks noChangeAspect="1"/>
          </p:cNvSpPr>
          <p:nvPr userDrawn="1"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2206A44-565D-4C18-8891-86387B901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412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A4B42F-2C80-4037-BF8E-C209D59D93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35376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56474-3A38-4097-8649-FAF662D8C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35376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ooter Placeholder 5">
            <a:extLst>
              <a:ext uri="{FF2B5EF4-FFF2-40B4-BE49-F238E27FC236}">
                <a16:creationId xmlns:a16="http://schemas.microsoft.com/office/drawing/2014/main" id="{FF907DD0-6A5F-4994-AB77-82E297226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35376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</p:spTree>
    <p:extLst>
      <p:ext uri="{BB962C8B-B14F-4D97-AF65-F5344CB8AC3E}">
        <p14:creationId xmlns:p14="http://schemas.microsoft.com/office/powerpoint/2010/main" val="2902114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1BF3AA-AA64-40B2-94AA-203129687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444EA1-5452-4A23-B72D-9B65C311F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3A5BB48A-749C-4DBB-8723-91ACE9CEA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F70AE1-0373-4B8E-9C6F-A87681145315}"/>
              </a:ext>
            </a:extLst>
          </p:cNvPr>
          <p:cNvSpPr>
            <a:spLocks noChangeAspect="1"/>
          </p:cNvSpPr>
          <p:nvPr userDrawn="1"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4CFD6FA-0DEF-4E30-82DA-0BAB26B41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1EE411-05BB-43B4-BF85-422243003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C2A48C1-57D3-4A3D-B843-6ACC41EEE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227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B7143-9C17-4A62-9B23-F2717C5008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23914"/>
            <a:ext cx="2844799" cy="365125"/>
          </a:xfrm>
        </p:spPr>
        <p:txBody>
          <a:bodyPr/>
          <a:lstStyle/>
          <a:p>
            <a:fld id="{91CD4B7E-D172-41E4-BE36-64B5A7E393CD}" type="datetimeFigureOut">
              <a:rPr lang="en-US" noProof="0" smtClean="0"/>
              <a:t>2/27/2023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D0075C-AB97-4D80-BF0E-6D96D0A8F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F603CDE5-C1D8-4EDD-870F-A498BAFA520F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D740D193-BF72-46A1-AFE9-DA960BABE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23914"/>
            <a:ext cx="6818262" cy="365125"/>
          </a:xfrm>
        </p:spPr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47352EA-4890-4FE1-97BD-8CCB09F58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EBAE269-6AC1-4BFB-8694-696AFD04DC8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67E35A4-831E-477F-9962-C62C2A649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810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A7F1CA9-BED2-4756-8AEF-E0F68B0488B6}" type="datetime1">
              <a:rPr lang="en-US" smtClean="0"/>
              <a:pPr/>
              <a:t>2/27/2023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940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ACE Mentorship – Old Mill High school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95363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5422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6120"/>
            <a:ext cx="3703320" cy="9360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6120"/>
            <a:ext cx="3703320" cy="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93872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28" r:id="rId2"/>
    <p:sldLayoutId id="2147483743" r:id="rId3"/>
    <p:sldLayoutId id="2147483726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40" r:id="rId10"/>
    <p:sldLayoutId id="2147483741" r:id="rId11"/>
    <p:sldLayoutId id="2147483742" r:id="rId12"/>
    <p:sldLayoutId id="2147483730" r:id="rId13"/>
    <p:sldLayoutId id="2147483739" r:id="rId14"/>
    <p:sldLayoutId id="2147483744" r:id="rId15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AA242D-B507-4381-A8CB-EFA346570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2723" y="850791"/>
            <a:ext cx="3202016" cy="4198288"/>
          </a:xfrm>
        </p:spPr>
        <p:txBody>
          <a:bodyPr anchor="ctr">
            <a:normAutofit/>
          </a:bodyPr>
          <a:lstStyle/>
          <a:p>
            <a:pPr algn="ctr"/>
            <a:r>
              <a:rPr lang="en-US" sz="2800" dirty="0">
                <a:solidFill>
                  <a:srgbClr val="FFFFFF"/>
                </a:solidFill>
              </a:rPr>
              <a:t>Construction Management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4068D-37AE-4B7D-BC75-216B123A6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72723" y="5545331"/>
            <a:ext cx="3202016" cy="649222"/>
          </a:xfrm>
          <a:noFill/>
        </p:spPr>
        <p:txBody>
          <a:bodyPr anchor="ctr">
            <a:normAutofit/>
          </a:bodyPr>
          <a:lstStyle/>
          <a:p>
            <a:r>
              <a:rPr lang="en-US" sz="1800" dirty="0">
                <a:solidFill>
                  <a:schemeClr val="tx2">
                    <a:lumMod val="25000"/>
                    <a:lumOff val="75000"/>
                    <a:alpha val="75000"/>
                  </a:schemeClr>
                </a:solidFill>
              </a:rPr>
              <a:t>ACE Mentorship –          Old Mill High school</a:t>
            </a:r>
          </a:p>
        </p:txBody>
      </p:sp>
      <p:pic>
        <p:nvPicPr>
          <p:cNvPr id="4" name="Picture 3" descr="people gathered around blueprints">
            <a:extLst>
              <a:ext uri="{FF2B5EF4-FFF2-40B4-BE49-F238E27FC236}">
                <a16:creationId xmlns:a16="http://schemas.microsoft.com/office/drawing/2014/main" id="{424717DA-0300-4297-B453-65314C5BEA0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53302" y="458611"/>
            <a:ext cx="7588885" cy="589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11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3D8B0C-EFCA-45C3-A92A-E9B17B93D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5459" y="495297"/>
            <a:ext cx="3392382" cy="1675219"/>
          </a:xfrm>
        </p:spPr>
        <p:txBody>
          <a:bodyPr/>
          <a:lstStyle/>
          <a:p>
            <a:r>
              <a:rPr lang="en-US" dirty="0"/>
              <a:t>Lesson Three</a:t>
            </a:r>
            <a:endParaRPr lang="ru-RU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70DBF7FC-769A-4F7C-86D9-921C2CEAF6E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/>
          <a:stretch/>
        </p:blipFill>
        <p:spPr>
          <a:xfrm>
            <a:off x="1705" y="917575"/>
            <a:ext cx="7534275" cy="502285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9EACF6-E8C5-485F-B9F8-6F314C3308D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55459" y="2051248"/>
            <a:ext cx="3392382" cy="4047446"/>
          </a:xfrm>
        </p:spPr>
        <p:txBody>
          <a:bodyPr>
            <a:normAutofit/>
          </a:bodyPr>
          <a:lstStyle/>
          <a:p>
            <a:pPr marL="216000" indent="-216000">
              <a:buFont typeface="Wingdings" panose="05000000000000000000" pitchFamily="2" charset="2"/>
              <a:buChar char="§"/>
            </a:pPr>
            <a:r>
              <a:rPr lang="en-US" sz="2400" dirty="0"/>
              <a:t>Planning &amp; Site Utilization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en-US" sz="2400" dirty="0"/>
              <a:t>Planning – Planning of the sequence of work.</a:t>
            </a:r>
          </a:p>
          <a:p>
            <a:pPr marL="522000" lvl="1" indent="-216000">
              <a:buFont typeface="Wingdings" panose="05000000000000000000" pitchFamily="2" charset="2"/>
              <a:buChar char="§"/>
            </a:pPr>
            <a:r>
              <a:rPr lang="en-US" sz="2400" dirty="0"/>
              <a:t>Site Utilization – Mapping the use of the jobsite during the construction process.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EDDB1DA-AD73-4E32-B7D5-0BD100818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391" y="6446838"/>
            <a:ext cx="6818262" cy="365125"/>
          </a:xfrm>
        </p:spPr>
        <p:txBody>
          <a:bodyPr/>
          <a:lstStyle/>
          <a:p>
            <a:r>
              <a:rPr lang="en-US" dirty="0"/>
              <a:t>ACE Mentorship – Old Mill High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7E12A-8BF8-4D3D-842F-D070248D1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0596" y="6446838"/>
            <a:ext cx="617912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362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3AC9A7-DCCE-AE00-8B1C-5C41D466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29EA0A9-25DE-9B80-5E1F-254B6E70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/>
              <a:t>ACE Mentorship – Old Mill High school</a:t>
            </a:r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857228-1172-9DB8-E2CB-7F8DFE921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F1155-8873-BB6B-1F4E-B5D19EE0FD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3458962" cy="4166138"/>
          </a:xfrm>
        </p:spPr>
        <p:txBody>
          <a:bodyPr>
            <a:normAutofit/>
          </a:bodyPr>
          <a:lstStyle/>
          <a:p>
            <a:r>
              <a:rPr lang="en-US" sz="2400" dirty="0"/>
              <a:t>Planning for construction includes the forecasting and scheduling of Work In Place (WIP).</a:t>
            </a:r>
          </a:p>
          <a:p>
            <a:r>
              <a:rPr lang="en-US" sz="2400" dirty="0"/>
              <a:t>Establishes reportable milestones for owner in respect to job progress.</a:t>
            </a:r>
          </a:p>
          <a:p>
            <a:r>
              <a:rPr lang="en-US" sz="2400" dirty="0"/>
              <a:t>Can be calculated in dollars.</a:t>
            </a:r>
          </a:p>
          <a:p>
            <a:endParaRPr lang="en-US" dirty="0"/>
          </a:p>
        </p:txBody>
      </p:sp>
      <p:pic>
        <p:nvPicPr>
          <p:cNvPr id="10" name="Content Placeholder 9" descr="Timeline&#10;&#10;Description automatically generated with medium confidence">
            <a:extLst>
              <a:ext uri="{FF2B5EF4-FFF2-40B4-BE49-F238E27FC236}">
                <a16:creationId xmlns:a16="http://schemas.microsoft.com/office/drawing/2014/main" id="{295BD7EB-E905-0A33-BDC2-9556A7313A3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0156" y="2035521"/>
            <a:ext cx="7709278" cy="4592048"/>
          </a:xfrm>
        </p:spPr>
      </p:pic>
    </p:spTree>
    <p:extLst>
      <p:ext uri="{BB962C8B-B14F-4D97-AF65-F5344CB8AC3E}">
        <p14:creationId xmlns:p14="http://schemas.microsoft.com/office/powerpoint/2010/main" val="3750733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DF5D7-39B7-819A-E83D-51872BAA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792F9-33C5-0B99-FF7F-92D0B952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4F24FC-2FD2-DD84-6D43-2699B107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utilization Plan</a:t>
            </a:r>
          </a:p>
        </p:txBody>
      </p:sp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CB985C5A-2C1D-B30F-B67A-C151D1272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52" y="1977731"/>
            <a:ext cx="9104895" cy="4628745"/>
          </a:xfrm>
        </p:spPr>
      </p:pic>
    </p:spTree>
    <p:extLst>
      <p:ext uri="{BB962C8B-B14F-4D97-AF65-F5344CB8AC3E}">
        <p14:creationId xmlns:p14="http://schemas.microsoft.com/office/powerpoint/2010/main" val="365740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158A5-6372-6A1C-92AA-44706F60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4F476-46DB-4AE6-C138-AFE6A48C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33EE2-F4B8-6210-4ADE-85C48821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Utilization plan - Continued</a:t>
            </a:r>
          </a:p>
        </p:txBody>
      </p:sp>
      <p:pic>
        <p:nvPicPr>
          <p:cNvPr id="7" name="Content Placeholder 6" descr="A diagram of a building&#10;&#10;Description automatically generated with low confidence">
            <a:extLst>
              <a:ext uri="{FF2B5EF4-FFF2-40B4-BE49-F238E27FC236}">
                <a16:creationId xmlns:a16="http://schemas.microsoft.com/office/drawing/2014/main" id="{A2E979AC-86DC-6F3D-A7D8-C3715985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215" y="2181225"/>
            <a:ext cx="9943569" cy="3974619"/>
          </a:xfrm>
        </p:spPr>
      </p:pic>
    </p:spTree>
    <p:extLst>
      <p:ext uri="{BB962C8B-B14F-4D97-AF65-F5344CB8AC3E}">
        <p14:creationId xmlns:p14="http://schemas.microsoft.com/office/powerpoint/2010/main" val="3333246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8158A5-6372-6A1C-92AA-44706F608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A4F476-46DB-4AE6-C138-AFE6A48C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B033EE2-F4B8-6210-4ADE-85C488211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Utilization plan - Continued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E979AC-86DC-6F3D-A7D8-C37159850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948543" y="1824092"/>
            <a:ext cx="8294913" cy="5020605"/>
          </a:xfrm>
        </p:spPr>
      </p:pic>
    </p:spTree>
    <p:extLst>
      <p:ext uri="{BB962C8B-B14F-4D97-AF65-F5344CB8AC3E}">
        <p14:creationId xmlns:p14="http://schemas.microsoft.com/office/powerpoint/2010/main" val="12539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1E0DA9-F80F-4FD2-86AD-FCB704088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information to Owner</a:t>
            </a:r>
            <a:endParaRPr lang="ru-RU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60D718-AF05-43B9-B478-C057FE5D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290194"/>
            <a:ext cx="11029615" cy="3865650"/>
          </a:xfrm>
        </p:spPr>
        <p:txBody>
          <a:bodyPr numCol="2" spcCol="540000">
            <a:noAutofit/>
          </a:bodyPr>
          <a:lstStyle/>
          <a:p>
            <a:pPr marL="216000" indent="-216000">
              <a:lnSpc>
                <a:spcPct val="90000"/>
              </a:lnSpc>
            </a:pPr>
            <a:r>
              <a:rPr lang="en-US" sz="2000" b="1" dirty="0"/>
              <a:t>Key to Success for Project Management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b="1" dirty="0"/>
              <a:t>KNOW YOUR CONTRACT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b="1" dirty="0"/>
              <a:t>Documentation </a:t>
            </a:r>
            <a:r>
              <a:rPr lang="en-US" sz="1800" b="1"/>
              <a:t>– Record it!</a:t>
            </a:r>
            <a:endParaRPr lang="en-US" sz="1800" b="1" dirty="0"/>
          </a:p>
          <a:p>
            <a:pPr marL="540000" lvl="1" indent="-216000">
              <a:lnSpc>
                <a:spcPct val="90000"/>
              </a:lnSpc>
            </a:pPr>
            <a:r>
              <a:rPr lang="en-US" sz="1800" b="1" dirty="0"/>
              <a:t>Assumptions/Clarifications (A’s &amp; C’s)</a:t>
            </a:r>
          </a:p>
          <a:p>
            <a:pPr marL="216000" indent="-216000">
              <a:lnSpc>
                <a:spcPct val="90000"/>
              </a:lnSpc>
            </a:pPr>
            <a:r>
              <a:rPr lang="en-US" sz="2000" dirty="0"/>
              <a:t>Documentation of job progress must be reported to owner in totality.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Typically documented with Job Progress Report which is given to owner based on needs of contract.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Written Report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Photos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Material samples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Sample Construction</a:t>
            </a:r>
          </a:p>
          <a:p>
            <a:pPr marL="540000" lvl="1" indent="-216000">
              <a:lnSpc>
                <a:spcPct val="90000"/>
              </a:lnSpc>
            </a:pPr>
            <a:endParaRPr lang="en-US" sz="1400" dirty="0"/>
          </a:p>
          <a:p>
            <a:pPr marL="540000" lvl="1" indent="-216000">
              <a:lnSpc>
                <a:spcPct val="90000"/>
              </a:lnSpc>
            </a:pPr>
            <a:endParaRPr lang="en-US" sz="1400" dirty="0"/>
          </a:p>
          <a:p>
            <a:pPr marL="216000" indent="-216000">
              <a:lnSpc>
                <a:spcPct val="90000"/>
              </a:lnSpc>
            </a:pPr>
            <a:r>
              <a:rPr lang="en-US" sz="2000" dirty="0"/>
              <a:t>Change Orders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Changes or additions to the scope of work based on the field conditions.  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Can be issued to subcontractor or owner.  </a:t>
            </a:r>
          </a:p>
          <a:p>
            <a:pPr marL="216000" indent="-216000">
              <a:lnSpc>
                <a:spcPct val="90000"/>
              </a:lnSpc>
            </a:pPr>
            <a:r>
              <a:rPr lang="en-US" sz="2000" dirty="0"/>
              <a:t>Billing Document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Document provided to owner for the recovery of costs based on jobsite progress.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Records WIP for internal and external uses.</a:t>
            </a:r>
          </a:p>
          <a:p>
            <a:pPr marL="216000" indent="-216000">
              <a:lnSpc>
                <a:spcPct val="90000"/>
              </a:lnSpc>
            </a:pPr>
            <a:r>
              <a:rPr lang="en-US" sz="2000" dirty="0"/>
              <a:t>Request For Information (RFI)</a:t>
            </a:r>
          </a:p>
          <a:p>
            <a:pPr marL="540000" lvl="1" indent="-216000">
              <a:lnSpc>
                <a:spcPct val="90000"/>
              </a:lnSpc>
            </a:pPr>
            <a:r>
              <a:rPr lang="en-US" sz="1800" dirty="0"/>
              <a:t>Clarification of Information as to design or specification.</a:t>
            </a:r>
          </a:p>
          <a:p>
            <a:pPr marL="216000" indent="-216000">
              <a:lnSpc>
                <a:spcPct val="90000"/>
              </a:lnSpc>
            </a:pPr>
            <a:endParaRPr lang="en-US" sz="1600" dirty="0"/>
          </a:p>
          <a:p>
            <a:pPr marL="216000" indent="-216000">
              <a:lnSpc>
                <a:spcPct val="90000"/>
              </a:lnSpc>
            </a:pPr>
            <a:endParaRPr lang="ru-RU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8CBD08-CBE0-4A85-9C8C-EE5B05608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ACE Mentorship – Old Mill High school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8FE736-F0FD-4999-AE0C-8138EF4B9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159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Course PROGRESS</a:t>
            </a:r>
          </a:p>
        </p:txBody>
      </p:sp>
      <p:graphicFrame>
        <p:nvGraphicFramePr>
          <p:cNvPr id="16" name="Content Placeholder 4" descr="SmartArt object">
            <a:extLst>
              <a:ext uri="{FF2B5EF4-FFF2-40B4-BE49-F238E27FC236}">
                <a16:creationId xmlns:a16="http://schemas.microsoft.com/office/drawing/2014/main" id="{F35B8AB0-B78B-405A-AC99-8E100E28E89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3496028"/>
              </p:ext>
            </p:extLst>
          </p:nvPr>
        </p:nvGraphicFramePr>
        <p:xfrm>
          <a:off x="445729" y="2563921"/>
          <a:ext cx="5422390" cy="298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Content Placeholder 5" descr="Two women with a smartphone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88417" y="2602108"/>
            <a:ext cx="5557854" cy="2912163"/>
          </a:xfrm>
          <a:prstGeom prst="rect">
            <a:avLst/>
          </a:prstGeom>
          <a:noFill/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F15B35-3E87-AB47-A668-38DD000AD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5101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dirty="0"/>
              <a:t>ACE Mentorship – Old Mill High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ABE02-3816-F449-8686-534CFAFAA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5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 smtClean="0"/>
              <a:pPr defTabSz="457200">
                <a:spcAft>
                  <a:spcPts val="600"/>
                </a:spcAft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3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2B8B63-820C-4F4B-9D8C-FA499201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– For Next week</a:t>
            </a:r>
          </a:p>
        </p:txBody>
      </p:sp>
      <p:pic>
        <p:nvPicPr>
          <p:cNvPr id="12" name="Picture Placeholder 11" descr="Men is writing ">
            <a:extLst>
              <a:ext uri="{FF2B5EF4-FFF2-40B4-BE49-F238E27FC236}">
                <a16:creationId xmlns:a16="http://schemas.microsoft.com/office/drawing/2014/main" id="{29E16458-0C9B-4162-8A08-7C0E3BE746C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817" y="601351"/>
            <a:ext cx="11290859" cy="3554000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58F096-46A3-4EB4-950C-04CC7361A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Lessons 4-5 for following session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56713B-0B38-4782-9999-9C937C747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ACE Mentorship – Old Mill High school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2BD5CD-FE0A-435A-88F4-C8597945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15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7D132-46BD-8AD9-436D-7EACABEB3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18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EC07D-DF5F-68FC-0109-688D7420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/>
              <a:t>ACE Mentorship – Old Mill High school</a:t>
            </a:r>
            <a:endParaRPr lang="en-US" noProof="0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525CE0-D328-54B6-FB67-03C1E63B2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 Site Utilization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8E8A12-BF65-2C8D-F269-3E4ABC46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19" y="1895912"/>
            <a:ext cx="5087075" cy="467277"/>
          </a:xfrm>
        </p:spPr>
        <p:txBody>
          <a:bodyPr/>
          <a:lstStyle/>
          <a:p>
            <a:r>
              <a:rPr lang="en-US" dirty="0"/>
              <a:t>Exterior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EB59734-5474-1AAD-3E01-28AEA454E4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2363190"/>
            <a:ext cx="5393100" cy="34978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Fencing/Entrance &amp; Exit Gates</a:t>
            </a:r>
          </a:p>
          <a:p>
            <a:r>
              <a:rPr lang="en-US" dirty="0"/>
              <a:t>Water Reclamation/Soil Control</a:t>
            </a:r>
          </a:p>
          <a:p>
            <a:r>
              <a:rPr lang="en-US" dirty="0"/>
              <a:t>Material Delivery</a:t>
            </a:r>
          </a:p>
          <a:p>
            <a:r>
              <a:rPr lang="en-US" dirty="0"/>
              <a:t>Jobsite Trailers – Owner/GC</a:t>
            </a:r>
          </a:p>
          <a:p>
            <a:r>
              <a:rPr lang="en-US" dirty="0"/>
              <a:t>Rubbish Removal</a:t>
            </a:r>
          </a:p>
          <a:p>
            <a:r>
              <a:rPr lang="en-US" dirty="0"/>
              <a:t>Temp Sanitary</a:t>
            </a:r>
          </a:p>
          <a:p>
            <a:r>
              <a:rPr lang="en-US" dirty="0"/>
              <a:t>Temp Utilities</a:t>
            </a:r>
          </a:p>
          <a:p>
            <a:r>
              <a:rPr lang="en-US" dirty="0"/>
              <a:t>Parking</a:t>
            </a:r>
          </a:p>
          <a:p>
            <a:r>
              <a:rPr lang="en-US" dirty="0"/>
              <a:t>Muster Area/Rally Point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8CF9F1-1805-5EB3-26AF-CF6FC68BB0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3735" y="1895912"/>
            <a:ext cx="5087073" cy="467277"/>
          </a:xfrm>
        </p:spPr>
        <p:txBody>
          <a:bodyPr/>
          <a:lstStyle/>
          <a:p>
            <a:r>
              <a:rPr lang="en-US" dirty="0"/>
              <a:t>Interior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92A8D05-D40A-E0DF-DA96-ADAB8EF70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7709" y="2363190"/>
            <a:ext cx="5393100" cy="3497862"/>
          </a:xfrm>
        </p:spPr>
        <p:txBody>
          <a:bodyPr/>
          <a:lstStyle/>
          <a:p>
            <a:r>
              <a:rPr lang="en-US" dirty="0"/>
              <a:t>Signage</a:t>
            </a:r>
          </a:p>
          <a:p>
            <a:r>
              <a:rPr lang="en-US" dirty="0"/>
              <a:t>Temp Sanitary</a:t>
            </a:r>
          </a:p>
          <a:p>
            <a:r>
              <a:rPr lang="en-US" dirty="0"/>
              <a:t>First Air Location(s)</a:t>
            </a:r>
          </a:p>
          <a:p>
            <a:r>
              <a:rPr lang="en-US" dirty="0"/>
              <a:t>Material Storage </a:t>
            </a:r>
          </a:p>
          <a:p>
            <a:r>
              <a:rPr lang="en-US" dirty="0"/>
              <a:t> Temp Fire Protection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34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2DF5D7-39B7-819A-E83D-51872BAAE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D792F9-33C5-0B99-FF7F-92D0B9523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424F24FC-2FD2-DD84-6D43-2699B107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Deliverable - Site utilization Plan</a:t>
            </a:r>
          </a:p>
        </p:txBody>
      </p:sp>
      <p:pic>
        <p:nvPicPr>
          <p:cNvPr id="11" name="Picture Placeholder 10" descr="Diagram&#10;&#10;Description automatically generated">
            <a:extLst>
              <a:ext uri="{FF2B5EF4-FFF2-40B4-BE49-F238E27FC236}">
                <a16:creationId xmlns:a16="http://schemas.microsoft.com/office/drawing/2014/main" id="{CB985C5A-2C1D-B30F-B67A-C151D1272F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3552" y="1977731"/>
            <a:ext cx="9104895" cy="4628745"/>
          </a:xfrm>
        </p:spPr>
      </p:pic>
    </p:spTree>
    <p:extLst>
      <p:ext uri="{BB962C8B-B14F-4D97-AF65-F5344CB8AC3E}">
        <p14:creationId xmlns:p14="http://schemas.microsoft.com/office/powerpoint/2010/main" val="3702654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AB3B95-CBD1-A3A3-D4CB-2DF7DF50D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2ECAC-DDD3-52B8-0C7A-2B82D15C6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1C2A01-C1AC-BA1E-6F32-9FA2CCC0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management - Role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34F96D3-6E46-9EA5-88F4-361A35608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2228003"/>
            <a:ext cx="3664236" cy="3633047"/>
          </a:xfrm>
        </p:spPr>
        <p:txBody>
          <a:bodyPr>
            <a:normAutofit/>
          </a:bodyPr>
          <a:lstStyle/>
          <a:p>
            <a:r>
              <a:rPr lang="en-US" sz="2800" dirty="0"/>
              <a:t>What is the function of General Contractors and Construction Managers?</a:t>
            </a:r>
          </a:p>
        </p:txBody>
      </p:sp>
      <p:pic>
        <p:nvPicPr>
          <p:cNvPr id="8" name="Content Placeholder 7" descr="A few people looking at a map&#10;&#10;Description automatically generated with low confidence">
            <a:extLst>
              <a:ext uri="{FF2B5EF4-FFF2-40B4-BE49-F238E27FC236}">
                <a16:creationId xmlns:a16="http://schemas.microsoft.com/office/drawing/2014/main" id="{A96BA49D-FCA0-75D7-8135-06A46CF810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907730" y="2228003"/>
            <a:ext cx="6825468" cy="3566307"/>
          </a:xfrm>
        </p:spPr>
      </p:pic>
    </p:spTree>
    <p:extLst>
      <p:ext uri="{BB962C8B-B14F-4D97-AF65-F5344CB8AC3E}">
        <p14:creationId xmlns:p14="http://schemas.microsoft.com/office/powerpoint/2010/main" val="1125660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CAB1BF-0A80-690A-0467-64119D2E1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7C7EB2-83AD-3B96-E310-5FBE65BA9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ADDA289-3AB7-9A0B-8CD9-108A3F257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Contractor</a:t>
            </a:r>
          </a:p>
        </p:txBody>
      </p:sp>
      <p:pic>
        <p:nvPicPr>
          <p:cNvPr id="8" name="Content Placeholder 7" descr="A picture containing sky, outdoor, building, several&#10;&#10;Description automatically generated">
            <a:extLst>
              <a:ext uri="{FF2B5EF4-FFF2-40B4-BE49-F238E27FC236}">
                <a16:creationId xmlns:a16="http://schemas.microsoft.com/office/drawing/2014/main" id="{020FC896-847D-DB3D-EC2F-28B5991946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0640" y="2227263"/>
            <a:ext cx="4923670" cy="363378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D72355-20C0-BA14-D887-6747B729C5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/>
              <a:t>Role:  </a:t>
            </a:r>
          </a:p>
          <a:p>
            <a:pPr lvl="1"/>
            <a:r>
              <a:rPr lang="en-US" sz="2400" dirty="0"/>
              <a:t>Sole point of contact for project</a:t>
            </a:r>
          </a:p>
          <a:p>
            <a:pPr lvl="1"/>
            <a:r>
              <a:rPr lang="en-US" sz="2400" dirty="0"/>
              <a:t>To manage the building process on behalf of an owner or company.</a:t>
            </a:r>
          </a:p>
          <a:p>
            <a:pPr lvl="1"/>
            <a:r>
              <a:rPr lang="en-US" sz="2400" dirty="0"/>
              <a:t>Plan, engage, and sequence trades</a:t>
            </a:r>
          </a:p>
          <a:p>
            <a:pPr lvl="1"/>
            <a:r>
              <a:rPr lang="en-US" sz="2400" dirty="0"/>
              <a:t>Cost &amp; Resource Management</a:t>
            </a:r>
          </a:p>
          <a:p>
            <a:pPr lvl="1"/>
            <a:r>
              <a:rPr lang="en-US" sz="2400" dirty="0"/>
              <a:t>In some cases, design and build a project per owner specifications.</a:t>
            </a:r>
          </a:p>
          <a:p>
            <a:pPr lvl="1"/>
            <a:r>
              <a:rPr lang="en-US" sz="2400" dirty="0"/>
              <a:t>Has several Construction Managers/Engineers managing parts of the project.</a:t>
            </a:r>
          </a:p>
          <a:p>
            <a:pPr marL="3240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043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D0FED1-9548-A115-1095-7CB6FAD4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017C5C-872C-4520-B842-92BEA6D56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4C896E1-E11B-7BA2-B1D0-6AFD2A9DC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manager - Role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1898EA-CBCA-882B-E2F0-F66CB05A1A0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Usually starts as Project Engineer.</a:t>
            </a:r>
          </a:p>
          <a:p>
            <a:r>
              <a:rPr lang="en-US" sz="2000" dirty="0"/>
              <a:t>Typically has engineering background or trade experience.</a:t>
            </a:r>
          </a:p>
          <a:p>
            <a:r>
              <a:rPr lang="en-US" sz="2000" dirty="0"/>
              <a:t>May have Bachelor’s Degree.</a:t>
            </a:r>
          </a:p>
          <a:p>
            <a:r>
              <a:rPr lang="en-US" sz="2000" dirty="0"/>
              <a:t>Coordinates with Trades a scope of work.</a:t>
            </a:r>
          </a:p>
          <a:p>
            <a:r>
              <a:rPr lang="en-US" sz="2000" dirty="0"/>
              <a:t>Resolves problems with design or engineering with Architect/Owner/Reps.</a:t>
            </a:r>
          </a:p>
          <a:p>
            <a:r>
              <a:rPr lang="en-US" sz="2000" dirty="0"/>
              <a:t>Leverages relationships; subcontractor, owner, architect, owner reps, and lending institutions.</a:t>
            </a:r>
          </a:p>
        </p:txBody>
      </p:sp>
      <p:pic>
        <p:nvPicPr>
          <p:cNvPr id="8" name="Content Placeholder 7" descr="A few people wearing hardhats&#10;&#10;Description automatically generated with low confidence">
            <a:extLst>
              <a:ext uri="{FF2B5EF4-FFF2-40B4-BE49-F238E27FC236}">
                <a16:creationId xmlns:a16="http://schemas.microsoft.com/office/drawing/2014/main" id="{CA77EA3B-1BED-485E-EEB7-CA3270CBA9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36523"/>
            <a:ext cx="5422900" cy="3615266"/>
          </a:xfrm>
        </p:spPr>
      </p:pic>
    </p:spTree>
    <p:extLst>
      <p:ext uri="{BB962C8B-B14F-4D97-AF65-F5344CB8AC3E}">
        <p14:creationId xmlns:p14="http://schemas.microsoft.com/office/powerpoint/2010/main" val="1320624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69B35BB5-1630-45F0-B55C-B6847DF21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3EF5146-0A37-42B3-AF51-CBFCE4002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C6CC32-12E2-40AB-91E7-E065E3B54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5264486"/>
            <a:ext cx="11029616" cy="95851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EFF"/>
                </a:solidFill>
              </a:rPr>
              <a:t>Construction Management - Overview</a:t>
            </a:r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DDED8BF8-49A0-47C5-84AB-93BBEEBCC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E3609DE7-3DD1-4216-8540-70829BC889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7EA47CF-8CF4-49F8-B441-9678508C0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C2CC8-7675-4EA7-B0DF-8BB3BBD06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69172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ACE Mentorship – Old Mill High school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091D8-88CA-44CE-B83F-8F383F1A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4" y="6423914"/>
            <a:ext cx="105251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3A98EE3D-8CD1-4C3F-BD1C-C98C9596463C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 dirty="0"/>
          </a:p>
        </p:txBody>
      </p:sp>
      <p:graphicFrame>
        <p:nvGraphicFramePr>
          <p:cNvPr id="5" name="Content Placeholder 2" descr="SmartArt object">
            <a:extLst>
              <a:ext uri="{FF2B5EF4-FFF2-40B4-BE49-F238E27FC236}">
                <a16:creationId xmlns:a16="http://schemas.microsoft.com/office/drawing/2014/main" id="{59405A29-4A0F-429B-A6BA-2D3E9946C76A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69495621"/>
              </p:ext>
            </p:extLst>
          </p:nvPr>
        </p:nvGraphicFramePr>
        <p:xfrm>
          <a:off x="450434" y="858445"/>
          <a:ext cx="11288243" cy="39612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246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3CED7894-4F62-4A6C-8DB5-DB5BE08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1E00-ABE1-44FD-92BD-2769C2C9C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654" y="702156"/>
            <a:ext cx="3568661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First Lesson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536F3B4-50F6-4C52-8F76-4EB121471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7BD30D-629F-49D4-AE04-2D99B365E4B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541282" y="1796715"/>
            <a:ext cx="3568661" cy="43591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Contract from Owner:</a:t>
            </a:r>
          </a:p>
          <a:p>
            <a:pPr marL="216000" indent="-216000"/>
            <a:r>
              <a:rPr lang="en-US" sz="2000" dirty="0"/>
              <a:t>Agreement between General Contractor and Owner.</a:t>
            </a:r>
          </a:p>
          <a:p>
            <a:pPr marL="216000" indent="-216000"/>
            <a:r>
              <a:rPr lang="en-US" sz="2000" dirty="0"/>
              <a:t>Defines specifications for building (drawing set, schedule, insurance, and material type).</a:t>
            </a:r>
          </a:p>
          <a:p>
            <a:pPr marL="216000" indent="-216000"/>
            <a:r>
              <a:rPr lang="en-US" sz="2000" dirty="0"/>
              <a:t>Outlines Terms &amp; Conditions.  IE; payment, milestones for progress, and reporting requirements.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E186FA-5C4C-4ED3-90C4-8DB38BD9C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060" y="6423914"/>
            <a:ext cx="356866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 cap="all" dirty="0">
                <a:solidFill>
                  <a:schemeClr val="accent1">
                    <a:alpha val="75000"/>
                  </a:schemeClr>
                </a:solidFill>
                <a:latin typeface="+mn-lt"/>
                <a:ea typeface="+mn-ea"/>
                <a:cs typeface="+mn-cs"/>
              </a:rPr>
              <a:t>ACE Mentorship – Old Mill High school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F79C0FC-6A53-48FD-A2FB-DC1F7E6C6B6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rcRect/>
          <a:stretch/>
        </p:blipFill>
        <p:spPr>
          <a:xfrm>
            <a:off x="5282046" y="0"/>
            <a:ext cx="6282203" cy="6858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A56D1-9BF1-4F99-93F1-B4EF92D8D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2" y="6423914"/>
            <a:ext cx="105251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3A98EE3D-8CD1-4C3F-BD1C-C98C9596463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733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A019A2A-640A-4285-BA5E-7A47E95D0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2341" y="457200"/>
            <a:ext cx="3693000" cy="1600200"/>
          </a:xfrm>
        </p:spPr>
        <p:txBody>
          <a:bodyPr/>
          <a:lstStyle/>
          <a:p>
            <a:pPr algn="ctr"/>
            <a:r>
              <a:rPr lang="en-US" dirty="0"/>
              <a:t>SECOND Skill - Procurement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896A4E6-8FD8-4D77-AAB0-2B6A3165482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7251" r="27251"/>
          <a:stretch/>
        </p:blipFill>
        <p:spPr>
          <a:xfrm>
            <a:off x="441959" y="641101"/>
            <a:ext cx="3702877" cy="5749461"/>
          </a:xfrm>
        </p:spPr>
      </p:pic>
      <p:graphicFrame>
        <p:nvGraphicFramePr>
          <p:cNvPr id="15" name="Content Placeholder 14" descr="SmartArt object">
            <a:extLst>
              <a:ext uri="{FF2B5EF4-FFF2-40B4-BE49-F238E27FC236}">
                <a16:creationId xmlns:a16="http://schemas.microsoft.com/office/drawing/2014/main" id="{E48394F2-4497-4281-8861-03B845B20BE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88687730"/>
              </p:ext>
            </p:extLst>
          </p:nvPr>
        </p:nvGraphicFramePr>
        <p:xfrm>
          <a:off x="4242341" y="2408099"/>
          <a:ext cx="3690000" cy="404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DA21010-05F7-45C3-98F1-385BABF640CD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9"/>
          <a:srcRect l="28505" r="28505"/>
          <a:stretch/>
        </p:blipFill>
        <p:spPr>
          <a:xfrm>
            <a:off x="8047164" y="641101"/>
            <a:ext cx="3702877" cy="5749461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3FEC5-159E-43A5-9588-54A48A0C2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6407" y="6423914"/>
            <a:ext cx="6917210" cy="365125"/>
          </a:xfrm>
        </p:spPr>
        <p:txBody>
          <a:bodyPr/>
          <a:lstStyle/>
          <a:p>
            <a:r>
              <a:rPr lang="en-US" dirty="0"/>
              <a:t>ACE Mentorship – Old Mill High school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6BB9-EEA3-41F4-8032-BEDB02576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95363" y="6423914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411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2607AD-C6AC-CDAC-5962-95E679803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3CDE5-C1D8-4EDD-870F-A498BAFA520F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21299FF-D402-CF34-9B54-83BC37F2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noProof="0" dirty="0"/>
              <a:t>ACE Mentorship – Old Mill High school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031169AF-134D-8B10-BAB4-F1CC77F47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Two - Procurement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E8975E1-5ED2-694E-DA39-8DA5C7F3F1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900339"/>
          </a:xfrm>
        </p:spPr>
        <p:txBody>
          <a:bodyPr>
            <a:normAutofit/>
          </a:bodyPr>
          <a:lstStyle/>
          <a:p>
            <a:r>
              <a:rPr lang="en-US" sz="2000" dirty="0"/>
              <a:t>Purpose:  To select qualified subcontractors for specific scope of work</a:t>
            </a:r>
          </a:p>
          <a:p>
            <a:r>
              <a:rPr lang="en-US" sz="2000" dirty="0"/>
              <a:t>To prequalify subs based on the following criteria:</a:t>
            </a:r>
          </a:p>
          <a:p>
            <a:pPr lvl="1"/>
            <a:r>
              <a:rPr lang="en-US" sz="1800" dirty="0"/>
              <a:t>Job History</a:t>
            </a:r>
          </a:p>
          <a:p>
            <a:pPr lvl="1"/>
            <a:r>
              <a:rPr lang="en-US" sz="1800" dirty="0"/>
              <a:t>Financial Stability</a:t>
            </a:r>
          </a:p>
          <a:p>
            <a:pPr lvl="1"/>
            <a:r>
              <a:rPr lang="en-US" sz="1800" dirty="0"/>
              <a:t>Price</a:t>
            </a:r>
          </a:p>
          <a:p>
            <a:pPr lvl="1"/>
            <a:r>
              <a:rPr lang="en-US" sz="1800" dirty="0"/>
              <a:t>Diversity</a:t>
            </a:r>
          </a:p>
          <a:p>
            <a:pPr lvl="1"/>
            <a:r>
              <a:rPr lang="en-US" sz="1800" dirty="0"/>
              <a:t>Material Access</a:t>
            </a:r>
          </a:p>
        </p:txBody>
      </p:sp>
      <p:pic>
        <p:nvPicPr>
          <p:cNvPr id="17" name="Content Placeholder 16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F6167483-D5BB-7F0D-C870-80BDA52EC9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234712"/>
            <a:ext cx="5422900" cy="3727549"/>
          </a:xfrm>
        </p:spPr>
      </p:pic>
    </p:spTree>
    <p:extLst>
      <p:ext uri="{BB962C8B-B14F-4D97-AF65-F5344CB8AC3E}">
        <p14:creationId xmlns:p14="http://schemas.microsoft.com/office/powerpoint/2010/main" val="31624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E77A8A-F4CE-16A9-EC2D-C568645B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EF05D-3C3E-E513-8C8F-CE92C027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ACE Mentorship – Old Mill High school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6F25B2-8778-AB6B-409A-D9A3FE6EF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Two - Procurement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F979658-AB36-F0C2-3506-48DBA3CCAC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Subcontractor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6DD2D58-B034-7E0B-8C72-63697A0CD71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Provides labor and/or materials for the completion of scope of work.</a:t>
            </a:r>
          </a:p>
          <a:p>
            <a:r>
              <a:rPr lang="en-US" sz="2400" dirty="0"/>
              <a:t>May also provide rentals of equipment.</a:t>
            </a:r>
          </a:p>
          <a:p>
            <a:r>
              <a:rPr lang="en-US" sz="2400" dirty="0"/>
              <a:t>Materials provided generally installed by their workforce.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5F5C98F-CE35-25CD-FA8F-5E7E9A1BA0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dirty="0"/>
              <a:t>Vendor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EC20C70-4D99-5C24-FEED-D0A4236FE17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No Labor.</a:t>
            </a:r>
          </a:p>
          <a:p>
            <a:r>
              <a:rPr lang="en-US" sz="2400" dirty="0"/>
              <a:t>Provides materials for the scope of work.</a:t>
            </a:r>
          </a:p>
          <a:p>
            <a:r>
              <a:rPr lang="en-US" sz="2400" dirty="0"/>
              <a:t>Provide rentals or service for the support of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42065836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">
      <a:dk1>
        <a:srgbClr val="000000"/>
      </a:dk1>
      <a:lt1>
        <a:srgbClr val="FFFFFF"/>
      </a:lt1>
      <a:dk2>
        <a:srgbClr val="242F41"/>
      </a:dk2>
      <a:lt2>
        <a:srgbClr val="E2E6E8"/>
      </a:lt2>
      <a:accent1>
        <a:srgbClr val="CE7242"/>
      </a:accent1>
      <a:accent2>
        <a:srgbClr val="BC303B"/>
      </a:accent2>
      <a:accent3>
        <a:srgbClr val="CE4287"/>
      </a:accent3>
      <a:accent4>
        <a:srgbClr val="BC30AF"/>
      </a:accent4>
      <a:accent5>
        <a:srgbClr val="A042CE"/>
      </a:accent5>
      <a:accent6>
        <a:srgbClr val="6444C2"/>
      </a:accent6>
      <a:hlink>
        <a:srgbClr val="3B8AB3"/>
      </a:hlink>
      <a:folHlink>
        <a:srgbClr val="7F7F7F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870617_win32_fixed.potx" id="{1E2B8DFA-E266-4D12-95DE-76C2876369F1}" vid="{8DEA66BB-F281-4FCE-9053-490C8E939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Classic corporate teach a course</Template>
  <TotalTime>230</TotalTime>
  <Words>778</Words>
  <Application>Microsoft Office PowerPoint</Application>
  <PresentationFormat>Widescreen</PresentationFormat>
  <Paragraphs>163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Calibri</vt:lpstr>
      <vt:lpstr>Corbel</vt:lpstr>
      <vt:lpstr>Gill Sans MT</vt:lpstr>
      <vt:lpstr>Wingdings</vt:lpstr>
      <vt:lpstr>Wingdings 2</vt:lpstr>
      <vt:lpstr>DividendVTI</vt:lpstr>
      <vt:lpstr>Construction Management</vt:lpstr>
      <vt:lpstr>Construction management - Role</vt:lpstr>
      <vt:lpstr>General Contractor</vt:lpstr>
      <vt:lpstr>Construction manager - Role</vt:lpstr>
      <vt:lpstr>Construction Management - Overview</vt:lpstr>
      <vt:lpstr>First Lesson</vt:lpstr>
      <vt:lpstr>SECOND Skill - Procurement</vt:lpstr>
      <vt:lpstr>Lesson Two - Procurement</vt:lpstr>
      <vt:lpstr>Lesson Two - Procurement</vt:lpstr>
      <vt:lpstr>Lesson Three</vt:lpstr>
      <vt:lpstr>Planning</vt:lpstr>
      <vt:lpstr>Site utilization Plan</vt:lpstr>
      <vt:lpstr>Site Utilization plan - Continued</vt:lpstr>
      <vt:lpstr>Site Utilization plan - Continued</vt:lpstr>
      <vt:lpstr>Reporting information to Owner</vt:lpstr>
      <vt:lpstr>Course PROGRESS</vt:lpstr>
      <vt:lpstr>Stop – For Next week</vt:lpstr>
      <vt:lpstr>Deliverable Site Utilization Plan</vt:lpstr>
      <vt:lpstr>Deliverable - Site utilization Plan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Management</dc:title>
  <dc:creator>Vernon Jump</dc:creator>
  <cp:lastModifiedBy>Jump, Vernon A - (Maryland)</cp:lastModifiedBy>
  <cp:revision>39</cp:revision>
  <dcterms:created xsi:type="dcterms:W3CDTF">2023-02-21T14:26:27Z</dcterms:created>
  <dcterms:modified xsi:type="dcterms:W3CDTF">2023-02-27T14:20:33Z</dcterms:modified>
</cp:coreProperties>
</file>