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70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2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8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3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9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5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5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7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9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A5923-AA1D-44D0-9022-C9919B7B990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FDD92-DF74-499F-A9FD-CC434AFFF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28312"/>
          </a:xfrm>
        </p:spPr>
        <p:txBody>
          <a:bodyPr anchor="ctr"/>
          <a:lstStyle/>
          <a:p>
            <a:r>
              <a:rPr lang="en-US" dirty="0">
                <a:solidFill>
                  <a:srgbClr val="FF0000"/>
                </a:solidFill>
              </a:rPr>
              <a:t>Name of Your Project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(Add a background. Either a pattern or a picture)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70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images of your proposed mechanical system (s)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(Heat, Ventilation, Air Conditioning)</a:t>
            </a:r>
          </a:p>
          <a:p>
            <a:r>
              <a:rPr lang="en-US" dirty="0">
                <a:solidFill>
                  <a:srgbClr val="FF0000"/>
                </a:solidFill>
              </a:rPr>
              <a:t>You can also add bullet points to any of the </a:t>
            </a:r>
            <a:r>
              <a:rPr lang="en-US" dirty="0" err="1">
                <a:solidFill>
                  <a:srgbClr val="FF0000"/>
                </a:solidFill>
              </a:rPr>
              <a:t>slildes</a:t>
            </a:r>
            <a:r>
              <a:rPr lang="en-US" dirty="0">
                <a:solidFill>
                  <a:srgbClr val="FF0000"/>
                </a:solidFill>
              </a:rPr>
              <a:t> in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56447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images of your solar panels, lights, and any other electrical items or systems.</a:t>
            </a:r>
          </a:p>
        </p:txBody>
      </p:sp>
    </p:spTree>
    <p:extLst>
      <p:ext uri="{BB962C8B-B14F-4D97-AF65-F5344CB8AC3E}">
        <p14:creationId xmlns:p14="http://schemas.microsoft.com/office/powerpoint/2010/main" val="400422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Plumbing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images of your proposed plumbing fixtures or plumbing systems.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Sinks, toilets, water fountains, dish washer, etc.</a:t>
            </a:r>
          </a:p>
        </p:txBody>
      </p:sp>
    </p:spTree>
    <p:extLst>
      <p:ext uri="{BB962C8B-B14F-4D97-AF65-F5344CB8AC3E}">
        <p14:creationId xmlns:p14="http://schemas.microsoft.com/office/powerpoint/2010/main" val="89716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Construction Cost: $$$ (per </a:t>
            </a:r>
            <a:r>
              <a:rPr lang="en-US" dirty="0" err="1">
                <a:solidFill>
                  <a:srgbClr val="FF0000"/>
                </a:solidFill>
              </a:rPr>
              <a:t>sq.ft</a:t>
            </a:r>
            <a:r>
              <a:rPr lang="en-US" dirty="0">
                <a:solidFill>
                  <a:srgbClr val="FF0000"/>
                </a:solidFill>
              </a:rPr>
              <a:t> cost)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Permits required: Maryland Department of the Environment, City of Annapolis, etc.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Project Duration: from start to substantial completion timeline including permit submission.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42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Dgsdkfgkqerhferfure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Closing slide</a:t>
            </a:r>
          </a:p>
        </p:txBody>
      </p:sp>
    </p:spTree>
    <p:extLst>
      <p:ext uri="{BB962C8B-B14F-4D97-AF65-F5344CB8AC3E}">
        <p14:creationId xmlns:p14="http://schemas.microsoft.com/office/powerpoint/2010/main" val="170377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rgbClr val="FF0000"/>
                </a:solidFill>
              </a:rPr>
              <a:t>Add the names of your Team, what grade you are in, &amp; what specifically interests you about Architecture, Engineering and/or Construction</a:t>
            </a:r>
            <a:r>
              <a:rPr lang="en-US" sz="20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2000" i="1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Susie </a:t>
            </a:r>
            <a:r>
              <a:rPr lang="en-US" dirty="0" smtClean="0">
                <a:solidFill>
                  <a:srgbClr val="FF0000"/>
                </a:solidFill>
              </a:rPr>
              <a:t>Everyone – 10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Grade. I like how a building protects people.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John </a:t>
            </a:r>
            <a:r>
              <a:rPr lang="en-US" dirty="0" smtClean="0">
                <a:solidFill>
                  <a:srgbClr val="FF0000"/>
                </a:solidFill>
              </a:rPr>
              <a:t>Doe – 9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Grade. I love to build things and see them become real.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Usef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Latif – 11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Grade. To me a building is artistic and represents the designer’s view of the world.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goals are you trying to achieve?</a:t>
            </a:r>
          </a:p>
          <a:p>
            <a:r>
              <a:rPr lang="en-US" dirty="0">
                <a:solidFill>
                  <a:srgbClr val="FF0000"/>
                </a:solidFill>
              </a:rPr>
              <a:t>What is your building being used for?</a:t>
            </a:r>
          </a:p>
          <a:p>
            <a:r>
              <a:rPr lang="en-US" dirty="0">
                <a:solidFill>
                  <a:srgbClr val="FF0000"/>
                </a:solidFill>
              </a:rPr>
              <a:t>How will it </a:t>
            </a:r>
            <a:r>
              <a:rPr lang="en-US" dirty="0" smtClean="0">
                <a:solidFill>
                  <a:srgbClr val="FF0000"/>
                </a:solidFill>
              </a:rPr>
              <a:t>benefit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to Annapolis?</a:t>
            </a:r>
          </a:p>
          <a:p>
            <a:r>
              <a:rPr lang="en-US" dirty="0">
                <a:solidFill>
                  <a:srgbClr val="FF0000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36613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106271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Describe the site features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Examples: In downtown Annapolis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public space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Subject to flooding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Existing road, water, electrical infrastructure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Etcetera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4471" y="997837"/>
            <a:ext cx="7988748" cy="50783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Add a Google Maps screen shot or draw the existing site with your building footprint drawn on it.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Label the features (For example: Parking, Outdoor Dining, Surrounding businesses &amp; restaurants, etc.</a:t>
            </a: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54440" y="5537200"/>
            <a:ext cx="273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Existing Site Plan</a:t>
            </a:r>
          </a:p>
        </p:txBody>
      </p:sp>
    </p:spTree>
    <p:extLst>
      <p:ext uri="{BB962C8B-B14F-4D97-AF65-F5344CB8AC3E}">
        <p14:creationId xmlns:p14="http://schemas.microsoft.com/office/powerpoint/2010/main" val="381440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Rendering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7480" y="365125"/>
            <a:ext cx="3435350" cy="87326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Show your Building rendering here.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0" y="1434287"/>
            <a:ext cx="7366000" cy="520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4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292" y="244793"/>
            <a:ext cx="2270760" cy="144589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Show your Building Plan here.</a:t>
            </a:r>
          </a:p>
        </p:txBody>
      </p:sp>
      <p:pic>
        <p:nvPicPr>
          <p:cNvPr id="1026" name="Picture 2" descr="Floor plan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1548448"/>
            <a:ext cx="7306945" cy="493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42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Influences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6230"/>
            <a:ext cx="7025640" cy="224853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images of what design ideas you want to use.</a:t>
            </a:r>
          </a:p>
          <a:p>
            <a:r>
              <a:rPr lang="en-US" dirty="0">
                <a:solidFill>
                  <a:srgbClr val="FF0000"/>
                </a:solidFill>
              </a:rPr>
              <a:t>You can have more than this one slide. You can add slides.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00240" y="3576919"/>
            <a:ext cx="51917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!"/>
            </a:pPr>
            <a:r>
              <a:rPr lang="en-US" dirty="0">
                <a:solidFill>
                  <a:srgbClr val="00B050"/>
                </a:solidFill>
              </a:rPr>
              <a:t>You can find images for all of your presentation slides by Googling “ </a:t>
            </a:r>
            <a:r>
              <a:rPr lang="en-US" i="1" dirty="0">
                <a:solidFill>
                  <a:srgbClr val="00B050"/>
                </a:solidFill>
              </a:rPr>
              <a:t>Name</a:t>
            </a:r>
            <a:r>
              <a:rPr lang="en-US" dirty="0">
                <a:solidFill>
                  <a:srgbClr val="00B050"/>
                </a:solidFill>
              </a:rPr>
              <a:t>  Images ”… For Example: “Green Wall Images”, “Brick Images”, “Window Images”, “Light Fixture Images”, etc.</a:t>
            </a:r>
          </a:p>
          <a:p>
            <a:pPr marL="285750" indent="-285750">
              <a:buFont typeface="Wingdings" panose="05000000000000000000" pitchFamily="2" charset="2"/>
              <a:buChar char="!"/>
            </a:pP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!"/>
            </a:pPr>
            <a:r>
              <a:rPr lang="en-US" dirty="0">
                <a:solidFill>
                  <a:srgbClr val="00B050"/>
                </a:solidFill>
              </a:rPr>
              <a:t>You can use any of the photographs of “The Existing Market Place Photos” that are in the Goggle Docs folder.</a:t>
            </a:r>
          </a:p>
          <a:p>
            <a:pPr marL="285750" indent="-285750">
              <a:buFont typeface="Wingdings" panose="05000000000000000000" pitchFamily="2" charset="2"/>
              <a:buChar char="!"/>
            </a:pP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!"/>
            </a:pPr>
            <a:r>
              <a:rPr lang="en-US" dirty="0">
                <a:solidFill>
                  <a:srgbClr val="00B050"/>
                </a:solidFill>
              </a:rPr>
              <a:t>You can take photographs of anything you see IRL and include them here.</a:t>
            </a:r>
          </a:p>
        </p:txBody>
      </p:sp>
    </p:spTree>
    <p:extLst>
      <p:ext uri="{BB962C8B-B14F-4D97-AF65-F5344CB8AC3E}">
        <p14:creationId xmlns:p14="http://schemas.microsoft.com/office/powerpoint/2010/main" val="84012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Green strategies are you including in your project?</a:t>
            </a:r>
          </a:p>
        </p:txBody>
      </p:sp>
    </p:spTree>
    <p:extLst>
      <p:ext uri="{BB962C8B-B14F-4D97-AF65-F5344CB8AC3E}">
        <p14:creationId xmlns:p14="http://schemas.microsoft.com/office/powerpoint/2010/main" val="265607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images of what you want to use for the structure of your building.</a:t>
            </a:r>
          </a:p>
          <a:p>
            <a:r>
              <a:rPr lang="en-US" dirty="0">
                <a:solidFill>
                  <a:srgbClr val="FF0000"/>
                </a:solidFill>
              </a:rPr>
              <a:t>You can also add bullet points…For example: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”We will use the existing steel structure to save money”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“Our new building will be made of wood in order to be more sustainable”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“We will use concrete so that it looks more modern.”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Etc.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96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87f2b6-37a5-4b5f-8b76-afd2af203bb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4F030BBB5DA46AA7A827E51806194" ma:contentTypeVersion="17" ma:contentTypeDescription="Create a new document." ma:contentTypeScope="" ma:versionID="38b0a163ee05d9b651e84ec92f8bf57f">
  <xsd:schema xmlns:xsd="http://www.w3.org/2001/XMLSchema" xmlns:xs="http://www.w3.org/2001/XMLSchema" xmlns:p="http://schemas.microsoft.com/office/2006/metadata/properties" xmlns:ns3="0987f2b6-37a5-4b5f-8b76-afd2af203bbd" xmlns:ns4="eeab9bdd-51df-45ef-99d1-e8b065f82451" targetNamespace="http://schemas.microsoft.com/office/2006/metadata/properties" ma:root="true" ma:fieldsID="8b0324eff3d3ec3e454ef5dd928c9098" ns3:_="" ns4:_="">
    <xsd:import namespace="0987f2b6-37a5-4b5f-8b76-afd2af203bbd"/>
    <xsd:import namespace="eeab9bdd-51df-45ef-99d1-e8b065f824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7f2b6-37a5-4b5f-8b76-afd2af203b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b9bdd-51df-45ef-99d1-e8b065f824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9CAD3B-7EF9-4A45-9F41-B2BFF75D5AD1}">
  <ds:schemaRefs>
    <ds:schemaRef ds:uri="eeab9bdd-51df-45ef-99d1-e8b065f82451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0987f2b6-37a5-4b5f-8b76-afd2af203bb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4091D64-7773-4B74-AC1B-072FEB2C1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3D29F-77D7-46DD-9B3E-9D92765FE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87f2b6-37a5-4b5f-8b76-afd2af203bbd"/>
    <ds:schemaRef ds:uri="eeab9bdd-51df-45ef-99d1-e8b065f824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491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Name of Your Project  (Add a background. Either a pattern or a picture)</vt:lpstr>
      <vt:lpstr>Team Members</vt:lpstr>
      <vt:lpstr>Project Purpose</vt:lpstr>
      <vt:lpstr>Site Plan</vt:lpstr>
      <vt:lpstr>Building Rendering</vt:lpstr>
      <vt:lpstr>Building Plan</vt:lpstr>
      <vt:lpstr>Design Influences</vt:lpstr>
      <vt:lpstr>Green Strategies</vt:lpstr>
      <vt:lpstr>Structural Design</vt:lpstr>
      <vt:lpstr>Mechanical</vt:lpstr>
      <vt:lpstr>Electrical</vt:lpstr>
      <vt:lpstr>Plumbing</vt:lpstr>
      <vt:lpstr>Construction</vt:lpstr>
      <vt:lpstr>Dgsdkfgkqerhferfure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Your Project (Add a background. Either a pattern or a picture)</dc:title>
  <dc:creator>jgibson</dc:creator>
  <cp:lastModifiedBy>jgibson</cp:lastModifiedBy>
  <cp:revision>20</cp:revision>
  <dcterms:created xsi:type="dcterms:W3CDTF">2024-01-14T19:52:21Z</dcterms:created>
  <dcterms:modified xsi:type="dcterms:W3CDTF">2024-01-23T15:02:08Z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0x0101003EF4F030BBB5DA46AA7A827E51806194</vt:lpwstr>
  </property>
</Properties>
</file>